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3" r:id="rId2"/>
    <p:sldId id="287" r:id="rId3"/>
    <p:sldId id="274" r:id="rId4"/>
    <p:sldId id="263" r:id="rId5"/>
    <p:sldId id="271" r:id="rId6"/>
    <p:sldId id="264" r:id="rId7"/>
    <p:sldId id="277" r:id="rId8"/>
    <p:sldId id="266" r:id="rId9"/>
    <p:sldId id="280" r:id="rId10"/>
    <p:sldId id="281" r:id="rId11"/>
    <p:sldId id="282" r:id="rId12"/>
    <p:sldId id="269" r:id="rId13"/>
    <p:sldId id="267" r:id="rId14"/>
    <p:sldId id="28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BF8E74-B30C-4779-A7BB-D1752CD61671}">
          <p14:sldIdLst/>
        </p14:section>
        <p14:section name="Storyboard" id="{49F2962C-D3E1-41FE-83BC-DCB9A0C6E4D7}">
          <p14:sldIdLst>
            <p14:sldId id="273"/>
            <p14:sldId id="287"/>
            <p14:sldId id="274"/>
            <p14:sldId id="263"/>
            <p14:sldId id="271"/>
            <p14:sldId id="264"/>
            <p14:sldId id="277"/>
            <p14:sldId id="266"/>
            <p14:sldId id="280"/>
            <p14:sldId id="281"/>
            <p14:sldId id="282"/>
            <p14:sldId id="269"/>
            <p14:sldId id="267"/>
            <p14:sldId id="286"/>
          </p14:sldIdLst>
        </p14:section>
        <p14:section name="ToDoList" id="{62E6F142-A1D1-4718-885B-FE3AD3F16BB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ying Guo" initials="SG" lastIdx="7" clrIdx="0">
    <p:extLst>
      <p:ext uri="{19B8F6BF-5375-455C-9EA6-DF929625EA0E}">
        <p15:presenceInfo xmlns:p15="http://schemas.microsoft.com/office/powerpoint/2012/main" userId="S::siguo@microsoft.com::900d457f-49c6-4314-901f-82d0d3c4ce1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0491E6-E0E1-4499-AFE2-C058E0E13AAB}" v="2" dt="2019-08-26T03:39:35.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70" autoAdjust="0"/>
  </p:normalViewPr>
  <p:slideViewPr>
    <p:cSldViewPr snapToGrid="0">
      <p:cViewPr varScale="1">
        <p:scale>
          <a:sx n="87" d="100"/>
          <a:sy n="87" d="100"/>
        </p:scale>
        <p:origin x="30" y="2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ying Guo" userId="900d457f-49c6-4314-901f-82d0d3c4ce1f" providerId="ADAL" clId="{D6212420-912A-4E8B-9F8C-D5649D688D52}"/>
    <pc:docChg chg="undo custSel addSld delSld modSld addSection delSection modSection">
      <pc:chgData name="Siying Guo" userId="900d457f-49c6-4314-901f-82d0d3c4ce1f" providerId="ADAL" clId="{D6212420-912A-4E8B-9F8C-D5649D688D52}" dt="2019-07-26T05:11:48.348" v="44" actId="47"/>
      <pc:docMkLst>
        <pc:docMk/>
      </pc:docMkLst>
      <pc:sldChg chg="del">
        <pc:chgData name="Siying Guo" userId="900d457f-49c6-4314-901f-82d0d3c4ce1f" providerId="ADAL" clId="{D6212420-912A-4E8B-9F8C-D5649D688D52}" dt="2019-07-26T05:10:40.201" v="6" actId="47"/>
        <pc:sldMkLst>
          <pc:docMk/>
          <pc:sldMk cId="1608945919" sldId="256"/>
        </pc:sldMkLst>
      </pc:sldChg>
      <pc:sldChg chg="add del">
        <pc:chgData name="Siying Guo" userId="900d457f-49c6-4314-901f-82d0d3c4ce1f" providerId="ADAL" clId="{D6212420-912A-4E8B-9F8C-D5649D688D52}" dt="2019-07-26T05:10:35.522" v="4" actId="47"/>
        <pc:sldMkLst>
          <pc:docMk/>
          <pc:sldMk cId="3446521274" sldId="257"/>
        </pc:sldMkLst>
      </pc:sldChg>
      <pc:sldChg chg="add del">
        <pc:chgData name="Siying Guo" userId="900d457f-49c6-4314-901f-82d0d3c4ce1f" providerId="ADAL" clId="{D6212420-912A-4E8B-9F8C-D5649D688D52}" dt="2019-07-26T05:10:31.349" v="3" actId="47"/>
        <pc:sldMkLst>
          <pc:docMk/>
          <pc:sldMk cId="2892864335" sldId="263"/>
        </pc:sldMkLst>
      </pc:sldChg>
      <pc:sldChg chg="add del">
        <pc:chgData name="Siying Guo" userId="900d457f-49c6-4314-901f-82d0d3c4ce1f" providerId="ADAL" clId="{D6212420-912A-4E8B-9F8C-D5649D688D52}" dt="2019-07-26T05:10:31.349" v="3" actId="47"/>
        <pc:sldMkLst>
          <pc:docMk/>
          <pc:sldMk cId="2332528736" sldId="264"/>
        </pc:sldMkLst>
      </pc:sldChg>
      <pc:sldChg chg="add del">
        <pc:chgData name="Siying Guo" userId="900d457f-49c6-4314-901f-82d0d3c4ce1f" providerId="ADAL" clId="{D6212420-912A-4E8B-9F8C-D5649D688D52}" dt="2019-07-26T05:10:31.349" v="3" actId="47"/>
        <pc:sldMkLst>
          <pc:docMk/>
          <pc:sldMk cId="3486837996" sldId="266"/>
        </pc:sldMkLst>
      </pc:sldChg>
      <pc:sldChg chg="add del">
        <pc:chgData name="Siying Guo" userId="900d457f-49c6-4314-901f-82d0d3c4ce1f" providerId="ADAL" clId="{D6212420-912A-4E8B-9F8C-D5649D688D52}" dt="2019-07-26T05:10:31.349" v="3" actId="47"/>
        <pc:sldMkLst>
          <pc:docMk/>
          <pc:sldMk cId="3005964521" sldId="267"/>
        </pc:sldMkLst>
      </pc:sldChg>
      <pc:sldChg chg="del">
        <pc:chgData name="Siying Guo" userId="900d457f-49c6-4314-901f-82d0d3c4ce1f" providerId="ADAL" clId="{D6212420-912A-4E8B-9F8C-D5649D688D52}" dt="2019-07-26T05:10:10.317" v="0" actId="47"/>
        <pc:sldMkLst>
          <pc:docMk/>
          <pc:sldMk cId="3294054777" sldId="268"/>
        </pc:sldMkLst>
      </pc:sldChg>
      <pc:sldChg chg="add del">
        <pc:chgData name="Siying Guo" userId="900d457f-49c6-4314-901f-82d0d3c4ce1f" providerId="ADAL" clId="{D6212420-912A-4E8B-9F8C-D5649D688D52}" dt="2019-07-26T05:10:31.349" v="3" actId="47"/>
        <pc:sldMkLst>
          <pc:docMk/>
          <pc:sldMk cId="1813044533" sldId="269"/>
        </pc:sldMkLst>
      </pc:sldChg>
      <pc:sldChg chg="del">
        <pc:chgData name="Siying Guo" userId="900d457f-49c6-4314-901f-82d0d3c4ce1f" providerId="ADAL" clId="{D6212420-912A-4E8B-9F8C-D5649D688D52}" dt="2019-07-26T05:10:20.227" v="1" actId="47"/>
        <pc:sldMkLst>
          <pc:docMk/>
          <pc:sldMk cId="3484606490" sldId="270"/>
        </pc:sldMkLst>
      </pc:sldChg>
      <pc:sldChg chg="add del">
        <pc:chgData name="Siying Guo" userId="900d457f-49c6-4314-901f-82d0d3c4ce1f" providerId="ADAL" clId="{D6212420-912A-4E8B-9F8C-D5649D688D52}" dt="2019-07-26T05:10:31.349" v="3" actId="47"/>
        <pc:sldMkLst>
          <pc:docMk/>
          <pc:sldMk cId="1281494919" sldId="271"/>
        </pc:sldMkLst>
      </pc:sldChg>
      <pc:sldChg chg="del">
        <pc:chgData name="Siying Guo" userId="900d457f-49c6-4314-901f-82d0d3c4ce1f" providerId="ADAL" clId="{D6212420-912A-4E8B-9F8C-D5649D688D52}" dt="2019-07-26T05:10:38.249" v="5" actId="47"/>
        <pc:sldMkLst>
          <pc:docMk/>
          <pc:sldMk cId="3053542522" sldId="272"/>
        </pc:sldMkLst>
      </pc:sldChg>
      <pc:sldChg chg="delSp modSp add del">
        <pc:chgData name="Siying Guo" userId="900d457f-49c6-4314-901f-82d0d3c4ce1f" providerId="ADAL" clId="{D6212420-912A-4E8B-9F8C-D5649D688D52}" dt="2019-07-26T05:11:09.437" v="14" actId="478"/>
        <pc:sldMkLst>
          <pc:docMk/>
          <pc:sldMk cId="392124559" sldId="273"/>
        </pc:sldMkLst>
        <pc:spChg chg="del">
          <ac:chgData name="Siying Guo" userId="900d457f-49c6-4314-901f-82d0d3c4ce1f" providerId="ADAL" clId="{D6212420-912A-4E8B-9F8C-D5649D688D52}" dt="2019-07-26T05:11:09.437" v="14" actId="478"/>
          <ac:spMkLst>
            <pc:docMk/>
            <pc:sldMk cId="392124559" sldId="273"/>
            <ac:spMk id="19" creationId="{EAA20A5B-8970-401C-BFEC-02C4DD27D4D9}"/>
          </ac:spMkLst>
        </pc:spChg>
        <pc:spChg chg="mod">
          <ac:chgData name="Siying Guo" userId="900d457f-49c6-4314-901f-82d0d3c4ce1f" providerId="ADAL" clId="{D6212420-912A-4E8B-9F8C-D5649D688D52}" dt="2019-07-26T05:11:03.554" v="13" actId="1076"/>
          <ac:spMkLst>
            <pc:docMk/>
            <pc:sldMk cId="392124559" sldId="273"/>
            <ac:spMk id="22" creationId="{187B1099-F9C9-475C-A40F-12EC474FFB3C}"/>
          </ac:spMkLst>
        </pc:spChg>
        <pc:picChg chg="mod">
          <ac:chgData name="Siying Guo" userId="900d457f-49c6-4314-901f-82d0d3c4ce1f" providerId="ADAL" clId="{D6212420-912A-4E8B-9F8C-D5649D688D52}" dt="2019-07-26T05:10:48.644" v="10" actId="1076"/>
          <ac:picMkLst>
            <pc:docMk/>
            <pc:sldMk cId="392124559" sldId="273"/>
            <ac:picMk id="5" creationId="{31D13822-F589-46CC-828A-F64F9A27F8D6}"/>
          </ac:picMkLst>
        </pc:picChg>
        <pc:picChg chg="mod">
          <ac:chgData name="Siying Guo" userId="900d457f-49c6-4314-901f-82d0d3c4ce1f" providerId="ADAL" clId="{D6212420-912A-4E8B-9F8C-D5649D688D52}" dt="2019-07-26T05:11:01.019" v="12" actId="1076"/>
          <ac:picMkLst>
            <pc:docMk/>
            <pc:sldMk cId="392124559" sldId="273"/>
            <ac:picMk id="21" creationId="{6D56AF09-AAB3-4A26-ABE7-210750FCAB87}"/>
          </ac:picMkLst>
        </pc:picChg>
      </pc:sldChg>
      <pc:sldChg chg="add del">
        <pc:chgData name="Siying Guo" userId="900d457f-49c6-4314-901f-82d0d3c4ce1f" providerId="ADAL" clId="{D6212420-912A-4E8B-9F8C-D5649D688D52}" dt="2019-07-26T05:10:31.349" v="3" actId="47"/>
        <pc:sldMkLst>
          <pc:docMk/>
          <pc:sldMk cId="2578650832" sldId="274"/>
        </pc:sldMkLst>
      </pc:sldChg>
      <pc:sldChg chg="add del">
        <pc:chgData name="Siying Guo" userId="900d457f-49c6-4314-901f-82d0d3c4ce1f" providerId="ADAL" clId="{D6212420-912A-4E8B-9F8C-D5649D688D52}" dt="2019-07-26T05:11:12.664" v="15" actId="47"/>
        <pc:sldMkLst>
          <pc:docMk/>
          <pc:sldMk cId="2793870117" sldId="275"/>
        </pc:sldMkLst>
      </pc:sldChg>
      <pc:sldChg chg="add del">
        <pc:chgData name="Siying Guo" userId="900d457f-49c6-4314-901f-82d0d3c4ce1f" providerId="ADAL" clId="{D6212420-912A-4E8B-9F8C-D5649D688D52}" dt="2019-07-26T05:10:31.349" v="3" actId="47"/>
        <pc:sldMkLst>
          <pc:docMk/>
          <pc:sldMk cId="2650695691" sldId="277"/>
        </pc:sldMkLst>
      </pc:sldChg>
      <pc:sldChg chg="add del">
        <pc:chgData name="Siying Guo" userId="900d457f-49c6-4314-901f-82d0d3c4ce1f" providerId="ADAL" clId="{D6212420-912A-4E8B-9F8C-D5649D688D52}" dt="2019-07-26T05:11:18.611" v="16" actId="47"/>
        <pc:sldMkLst>
          <pc:docMk/>
          <pc:sldMk cId="3223444094" sldId="278"/>
        </pc:sldMkLst>
      </pc:sldChg>
      <pc:sldChg chg="add del">
        <pc:chgData name="Siying Guo" userId="900d457f-49c6-4314-901f-82d0d3c4ce1f" providerId="ADAL" clId="{D6212420-912A-4E8B-9F8C-D5649D688D52}" dt="2019-07-26T05:11:19.730" v="17" actId="47"/>
        <pc:sldMkLst>
          <pc:docMk/>
          <pc:sldMk cId="222862530" sldId="279"/>
        </pc:sldMkLst>
      </pc:sldChg>
      <pc:sldChg chg="add del">
        <pc:chgData name="Siying Guo" userId="900d457f-49c6-4314-901f-82d0d3c4ce1f" providerId="ADAL" clId="{D6212420-912A-4E8B-9F8C-D5649D688D52}" dt="2019-07-26T05:10:31.349" v="3" actId="47"/>
        <pc:sldMkLst>
          <pc:docMk/>
          <pc:sldMk cId="2249771656" sldId="280"/>
        </pc:sldMkLst>
      </pc:sldChg>
      <pc:sldChg chg="add del">
        <pc:chgData name="Siying Guo" userId="900d457f-49c6-4314-901f-82d0d3c4ce1f" providerId="ADAL" clId="{D6212420-912A-4E8B-9F8C-D5649D688D52}" dt="2019-07-26T05:10:31.349" v="3" actId="47"/>
        <pc:sldMkLst>
          <pc:docMk/>
          <pc:sldMk cId="3106065330" sldId="281"/>
        </pc:sldMkLst>
      </pc:sldChg>
      <pc:sldChg chg="modSp add del">
        <pc:chgData name="Siying Guo" userId="900d457f-49c6-4314-901f-82d0d3c4ce1f" providerId="ADAL" clId="{D6212420-912A-4E8B-9F8C-D5649D688D52}" dt="2019-07-26T05:11:45.938" v="43" actId="20577"/>
        <pc:sldMkLst>
          <pc:docMk/>
          <pc:sldMk cId="3407294875" sldId="282"/>
        </pc:sldMkLst>
        <pc:spChg chg="mod">
          <ac:chgData name="Siying Guo" userId="900d457f-49c6-4314-901f-82d0d3c4ce1f" providerId="ADAL" clId="{D6212420-912A-4E8B-9F8C-D5649D688D52}" dt="2019-07-26T05:11:40.674" v="38" actId="113"/>
          <ac:spMkLst>
            <pc:docMk/>
            <pc:sldMk cId="3407294875" sldId="282"/>
            <ac:spMk id="2" creationId="{124C2DD5-5A0A-4DD0-A86A-CA00A58CB4EE}"/>
          </ac:spMkLst>
        </pc:spChg>
        <pc:spChg chg="mod">
          <ac:chgData name="Siying Guo" userId="900d457f-49c6-4314-901f-82d0d3c4ce1f" providerId="ADAL" clId="{D6212420-912A-4E8B-9F8C-D5649D688D52}" dt="2019-07-26T05:11:45.938" v="43" actId="20577"/>
          <ac:spMkLst>
            <pc:docMk/>
            <pc:sldMk cId="3407294875" sldId="282"/>
            <ac:spMk id="3" creationId="{BEF7E0C8-1622-43B9-86C1-621E10BD9739}"/>
          </ac:spMkLst>
        </pc:spChg>
      </pc:sldChg>
      <pc:sldChg chg="add del">
        <pc:chgData name="Siying Guo" userId="900d457f-49c6-4314-901f-82d0d3c4ce1f" providerId="ADAL" clId="{D6212420-912A-4E8B-9F8C-D5649D688D52}" dt="2019-07-26T05:11:48.348" v="44" actId="47"/>
        <pc:sldMkLst>
          <pc:docMk/>
          <pc:sldMk cId="542530133" sldId="283"/>
        </pc:sldMkLst>
      </pc:sldChg>
      <pc:sldChg chg="add del">
        <pc:chgData name="Siying Guo" userId="900d457f-49c6-4314-901f-82d0d3c4ce1f" providerId="ADAL" clId="{D6212420-912A-4E8B-9F8C-D5649D688D52}" dt="2019-07-26T05:10:31.349" v="3" actId="47"/>
        <pc:sldMkLst>
          <pc:docMk/>
          <pc:sldMk cId="734930440" sldId="286"/>
        </pc:sldMkLst>
      </pc:sldChg>
    </pc:docChg>
  </pc:docChgLst>
  <pc:docChgLst>
    <pc:chgData name="Siying Guo" userId="900d457f-49c6-4314-901f-82d0d3c4ce1f" providerId="ADAL" clId="{D80491E6-E0E1-4499-AFE2-C058E0E13AAB}"/>
    <pc:docChg chg="modSld sldOrd">
      <pc:chgData name="Siying Guo" userId="900d457f-49c6-4314-901f-82d0d3c4ce1f" providerId="ADAL" clId="{D80491E6-E0E1-4499-AFE2-C058E0E13AAB}" dt="2019-08-26T03:39:35.154" v="9"/>
      <pc:docMkLst>
        <pc:docMk/>
      </pc:docMkLst>
      <pc:sldChg chg="modNotesTx">
        <pc:chgData name="Siying Guo" userId="900d457f-49c6-4314-901f-82d0d3c4ce1f" providerId="ADAL" clId="{D80491E6-E0E1-4499-AFE2-C058E0E13AAB}" dt="2019-08-26T03:38:31.171" v="0" actId="20577"/>
        <pc:sldMkLst>
          <pc:docMk/>
          <pc:sldMk cId="2892864335" sldId="263"/>
        </pc:sldMkLst>
      </pc:sldChg>
      <pc:sldChg chg="modNotesTx">
        <pc:chgData name="Siying Guo" userId="900d457f-49c6-4314-901f-82d0d3c4ce1f" providerId="ADAL" clId="{D80491E6-E0E1-4499-AFE2-C058E0E13AAB}" dt="2019-08-26T03:38:42.841" v="1" actId="20577"/>
        <pc:sldMkLst>
          <pc:docMk/>
          <pc:sldMk cId="3486837996" sldId="266"/>
        </pc:sldMkLst>
      </pc:sldChg>
      <pc:sldChg chg="modSp">
        <pc:chgData name="Siying Guo" userId="900d457f-49c6-4314-901f-82d0d3c4ce1f" providerId="ADAL" clId="{D80491E6-E0E1-4499-AFE2-C058E0E13AAB}" dt="2019-08-26T03:39:10.648" v="7" actId="6549"/>
        <pc:sldMkLst>
          <pc:docMk/>
          <pc:sldMk cId="1813044533" sldId="269"/>
        </pc:sldMkLst>
        <pc:spChg chg="mod">
          <ac:chgData name="Siying Guo" userId="900d457f-49c6-4314-901f-82d0d3c4ce1f" providerId="ADAL" clId="{D80491E6-E0E1-4499-AFE2-C058E0E13AAB}" dt="2019-08-26T03:39:10.648" v="7" actId="6549"/>
          <ac:spMkLst>
            <pc:docMk/>
            <pc:sldMk cId="1813044533" sldId="269"/>
            <ac:spMk id="8" creationId="{C7062297-4104-495F-AF38-34BE3D504A14}"/>
          </ac:spMkLst>
        </pc:spChg>
      </pc:sldChg>
      <pc:sldChg chg="modSp">
        <pc:chgData name="Siying Guo" userId="900d457f-49c6-4314-901f-82d0d3c4ce1f" providerId="ADAL" clId="{D80491E6-E0E1-4499-AFE2-C058E0E13AAB}" dt="2019-08-26T03:38:59.505" v="3" actId="1076"/>
        <pc:sldMkLst>
          <pc:docMk/>
          <pc:sldMk cId="3407294875" sldId="282"/>
        </pc:sldMkLst>
        <pc:grpChg chg="mod">
          <ac:chgData name="Siying Guo" userId="900d457f-49c6-4314-901f-82d0d3c4ce1f" providerId="ADAL" clId="{D80491E6-E0E1-4499-AFE2-C058E0E13AAB}" dt="2019-08-26T03:38:59.505" v="3" actId="1076"/>
          <ac:grpSpMkLst>
            <pc:docMk/>
            <pc:sldMk cId="3407294875" sldId="282"/>
            <ac:grpSpMk id="4" creationId="{5E1F34A0-9911-42D3-9E1E-6B70C55B7E96}"/>
          </ac:grpSpMkLst>
        </pc:grpChg>
      </pc:sldChg>
      <pc:sldChg chg="ord">
        <pc:chgData name="Siying Guo" userId="900d457f-49c6-4314-901f-82d0d3c4ce1f" providerId="ADAL" clId="{D80491E6-E0E1-4499-AFE2-C058E0E13AAB}" dt="2019-08-26T03:39:35.154" v="9"/>
        <pc:sldMkLst>
          <pc:docMk/>
          <pc:sldMk cId="1706647490" sldId="287"/>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7-19T18:56:16.310" idx="1">
    <p:pos x="7896" y="-920"/>
    <p:text>每一条逐渐pending成功</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21T06:54:10.322" idx="6">
    <p:pos x="10" y="10"/>
    <p:text>“Tech was basically engaged to help design and.....[经过操作转成中文] 在整个会场实施新的微软标志”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19T19:10:24.869" idx="2">
    <p:pos x="2034" y="1569"/>
    <p:text>scan text特效</p:text>
    <p:extLst>
      <p:ext uri="{C676402C-5697-4E1C-873F-D02D1690AC5C}">
        <p15:threadingInfo xmlns:p15="http://schemas.microsoft.com/office/powerpoint/2012/main" timeZoneBias="-480"/>
      </p:ext>
    </p:extLst>
  </p:cm>
  <p:cm authorId="1" dt="2019-07-21T06:55:41.151" idx="7">
    <p:pos x="2034" y="1665"/>
    <p:text>“It included one hundreds of science throughout the venue from 50 foot by 50 foot rooftop signs to eyebrow signs”</p:text>
    <p:extLst>
      <p:ext uri="{C676402C-5697-4E1C-873F-D02D1690AC5C}">
        <p15:threadingInfo xmlns:p15="http://schemas.microsoft.com/office/powerpoint/2012/main" timeZoneBias="420">
          <p15:parentCm authorId="1" idx="2"/>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19T19:28:32.937" idx="3">
    <p:pos x="6357" y="716"/>
    <p:text>1.没有音乐的视频正在播放</p:text>
    <p:extLst>
      <p:ext uri="{C676402C-5697-4E1C-873F-D02D1690AC5C}">
        <p15:threadingInfo xmlns:p15="http://schemas.microsoft.com/office/powerpoint/2012/main" timeZoneBias="-480"/>
      </p:ext>
    </p:extLst>
  </p:cm>
  <p:cm authorId="1" dt="2019-07-19T19:29:01.555" idx="4">
    <p:pos x="6357" y="812"/>
    <p:text>2.点开一段匹配音乐</p:text>
    <p:extLst>
      <p:ext uri="{C676402C-5697-4E1C-873F-D02D1690AC5C}">
        <p15:threadingInfo xmlns:p15="http://schemas.microsoft.com/office/powerpoint/2012/main" timeZoneBias="-480">
          <p15:parentCm authorId="1" idx="3"/>
        </p15:threadingInfo>
      </p:ext>
    </p:extLst>
  </p:cm>
  <p:cm authorId="1" dt="2019-07-19T19:29:20.855" idx="5">
    <p:pos x="6357" y="908"/>
    <p:text>3.播放带有配乐的视频</p:text>
    <p:extLst>
      <p:ext uri="{C676402C-5697-4E1C-873F-D02D1690AC5C}">
        <p15:threadingInfo xmlns:p15="http://schemas.microsoft.com/office/powerpoint/2012/main" timeZoneBias="-480">
          <p15:parentCm authorId="1" idx="3"/>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B9D31B-3997-449B-908A-85AC33456914}" type="datetimeFigureOut">
              <a:rPr lang="en-US" smtClean="0"/>
              <a:t>2019-08-26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37CB1-759D-4172-BC26-170B62669CAB}" type="slidenum">
              <a:rPr lang="en-US" smtClean="0"/>
              <a:t>‹#›</a:t>
            </a:fld>
            <a:endParaRPr lang="en-US"/>
          </a:p>
        </p:txBody>
      </p:sp>
    </p:spTree>
    <p:extLst>
      <p:ext uri="{BB962C8B-B14F-4D97-AF65-F5344CB8AC3E}">
        <p14:creationId xmlns:p14="http://schemas.microsoft.com/office/powerpoint/2010/main" val="4054630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D37CB1-759D-4172-BC26-170B62669CAB}" type="slidenum">
              <a:rPr lang="en-US" smtClean="0"/>
              <a:t>4</a:t>
            </a:fld>
            <a:endParaRPr lang="en-US"/>
          </a:p>
        </p:txBody>
      </p:sp>
    </p:spTree>
    <p:extLst>
      <p:ext uri="{BB962C8B-B14F-4D97-AF65-F5344CB8AC3E}">
        <p14:creationId xmlns:p14="http://schemas.microsoft.com/office/powerpoint/2010/main" val="317840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a:t>
            </a:r>
            <a:r>
              <a:rPr lang="zh-CN" altLang="en-US" dirty="0"/>
              <a:t>旁白：根据</a:t>
            </a:r>
            <a:r>
              <a:rPr lang="en-US" altLang="zh-CN" dirty="0"/>
              <a:t>text</a:t>
            </a:r>
            <a:r>
              <a:rPr lang="zh-CN" altLang="en-US" dirty="0"/>
              <a:t>内容自动调整节奏语速填充到</a:t>
            </a:r>
            <a:r>
              <a:rPr lang="en-US" altLang="zh-CN" dirty="0"/>
              <a:t>video</a:t>
            </a:r>
            <a:r>
              <a:rPr lang="zh-CN" altLang="en-US" dirty="0"/>
              <a:t>中。</a:t>
            </a:r>
            <a:endParaRPr lang="en-US" altLang="zh-CN" dirty="0"/>
          </a:p>
          <a:p>
            <a:r>
              <a:rPr lang="en-US" dirty="0"/>
              <a:t>2:31-2:35</a:t>
            </a:r>
          </a:p>
        </p:txBody>
      </p:sp>
      <p:sp>
        <p:nvSpPr>
          <p:cNvPr id="4" name="Slide Number Placeholder 3"/>
          <p:cNvSpPr>
            <a:spLocks noGrp="1"/>
          </p:cNvSpPr>
          <p:nvPr>
            <p:ph type="sldNum" sz="quarter" idx="5"/>
          </p:nvPr>
        </p:nvSpPr>
        <p:spPr/>
        <p:txBody>
          <a:bodyPr/>
          <a:lstStyle/>
          <a:p>
            <a:fld id="{F7D37CB1-759D-4172-BC26-170B62669CAB}" type="slidenum">
              <a:rPr lang="en-US" smtClean="0"/>
              <a:t>5</a:t>
            </a:fld>
            <a:endParaRPr lang="en-US"/>
          </a:p>
        </p:txBody>
      </p:sp>
    </p:spTree>
    <p:extLst>
      <p:ext uri="{BB962C8B-B14F-4D97-AF65-F5344CB8AC3E}">
        <p14:creationId xmlns:p14="http://schemas.microsoft.com/office/powerpoint/2010/main" val="63028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2:39-2:44</a:t>
            </a:r>
          </a:p>
        </p:txBody>
      </p:sp>
      <p:sp>
        <p:nvSpPr>
          <p:cNvPr id="4" name="Slide Number Placeholder 3"/>
          <p:cNvSpPr>
            <a:spLocks noGrp="1"/>
          </p:cNvSpPr>
          <p:nvPr>
            <p:ph type="sldNum" sz="quarter" idx="5"/>
          </p:nvPr>
        </p:nvSpPr>
        <p:spPr/>
        <p:txBody>
          <a:bodyPr/>
          <a:lstStyle/>
          <a:p>
            <a:fld id="{F7D37CB1-759D-4172-BC26-170B62669CAB}" type="slidenum">
              <a:rPr lang="en-US" smtClean="0"/>
              <a:t>6</a:t>
            </a:fld>
            <a:endParaRPr lang="en-US"/>
          </a:p>
        </p:txBody>
      </p:sp>
    </p:spTree>
    <p:extLst>
      <p:ext uri="{BB962C8B-B14F-4D97-AF65-F5344CB8AC3E}">
        <p14:creationId xmlns:p14="http://schemas.microsoft.com/office/powerpoint/2010/main" val="5759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2:54-2:59</a:t>
            </a:r>
          </a:p>
        </p:txBody>
      </p:sp>
      <p:sp>
        <p:nvSpPr>
          <p:cNvPr id="4" name="Slide Number Placeholder 3"/>
          <p:cNvSpPr>
            <a:spLocks noGrp="1"/>
          </p:cNvSpPr>
          <p:nvPr>
            <p:ph type="sldNum" sz="quarter" idx="5"/>
          </p:nvPr>
        </p:nvSpPr>
        <p:spPr/>
        <p:txBody>
          <a:bodyPr/>
          <a:lstStyle/>
          <a:p>
            <a:fld id="{F7D37CB1-759D-4172-BC26-170B62669CAB}" type="slidenum">
              <a:rPr lang="en-US" smtClean="0"/>
              <a:t>7</a:t>
            </a:fld>
            <a:endParaRPr lang="en-US"/>
          </a:p>
        </p:txBody>
      </p:sp>
    </p:spTree>
    <p:extLst>
      <p:ext uri="{BB962C8B-B14F-4D97-AF65-F5344CB8AC3E}">
        <p14:creationId xmlns:p14="http://schemas.microsoft.com/office/powerpoint/2010/main" val="130219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D37CB1-759D-4172-BC26-170B62669CAB}" type="slidenum">
              <a:rPr lang="en-US" smtClean="0"/>
              <a:t>8</a:t>
            </a:fld>
            <a:endParaRPr lang="en-US"/>
          </a:p>
        </p:txBody>
      </p:sp>
    </p:spTree>
    <p:extLst>
      <p:ext uri="{BB962C8B-B14F-4D97-AF65-F5344CB8AC3E}">
        <p14:creationId xmlns:p14="http://schemas.microsoft.com/office/powerpoint/2010/main" val="127213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根据关键帧做成预告片。怎么表现？</a:t>
            </a:r>
            <a:r>
              <a:rPr lang="en-US" altLang="zh-CN" dirty="0"/>
              <a:t>0:08-0;20?</a:t>
            </a:r>
            <a:endParaRPr lang="en-US" dirty="0"/>
          </a:p>
        </p:txBody>
      </p:sp>
      <p:sp>
        <p:nvSpPr>
          <p:cNvPr id="4" name="Slide Number Placeholder 3"/>
          <p:cNvSpPr>
            <a:spLocks noGrp="1"/>
          </p:cNvSpPr>
          <p:nvPr>
            <p:ph type="sldNum" sz="quarter" idx="5"/>
          </p:nvPr>
        </p:nvSpPr>
        <p:spPr/>
        <p:txBody>
          <a:bodyPr/>
          <a:lstStyle/>
          <a:p>
            <a:fld id="{F7D37CB1-759D-4172-BC26-170B62669CAB}" type="slidenum">
              <a:rPr lang="en-US" smtClean="0"/>
              <a:t>9</a:t>
            </a:fld>
            <a:endParaRPr lang="en-US"/>
          </a:p>
        </p:txBody>
      </p:sp>
    </p:spTree>
    <p:extLst>
      <p:ext uri="{BB962C8B-B14F-4D97-AF65-F5344CB8AC3E}">
        <p14:creationId xmlns:p14="http://schemas.microsoft.com/office/powerpoint/2010/main" val="6651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又特写到电脑上</a:t>
            </a:r>
            <a:endParaRPr lang="en-US" altLang="zh-CN" dirty="0"/>
          </a:p>
          <a:p>
            <a:r>
              <a:rPr lang="en-US" altLang="zh-CN" dirty="0"/>
              <a:t>Members: Alan Ip /Yingtong Li/Qinying Liao/Yifei Xu</a:t>
            </a:r>
          </a:p>
          <a:p>
            <a:r>
              <a:rPr lang="en-US" altLang="zh-CN" dirty="0"/>
              <a:t>Xiaobin Liu/Yueying Liu/Siying Guo/Danfeng Li/</a:t>
            </a:r>
          </a:p>
          <a:p>
            <a:r>
              <a:rPr lang="en-US" altLang="zh-CN" dirty="0"/>
              <a:t>Xue Chen/Chao Chen</a:t>
            </a:r>
          </a:p>
          <a:p>
            <a:endParaRPr lang="en-US" dirty="0"/>
          </a:p>
        </p:txBody>
      </p:sp>
      <p:sp>
        <p:nvSpPr>
          <p:cNvPr id="4" name="Slide Number Placeholder 3"/>
          <p:cNvSpPr>
            <a:spLocks noGrp="1"/>
          </p:cNvSpPr>
          <p:nvPr>
            <p:ph type="sldNum" sz="quarter" idx="5"/>
          </p:nvPr>
        </p:nvSpPr>
        <p:spPr/>
        <p:txBody>
          <a:bodyPr/>
          <a:lstStyle/>
          <a:p>
            <a:fld id="{F7D37CB1-759D-4172-BC26-170B62669CAB}" type="slidenum">
              <a:rPr lang="en-US" smtClean="0"/>
              <a:t>14</a:t>
            </a:fld>
            <a:endParaRPr lang="en-US"/>
          </a:p>
        </p:txBody>
      </p:sp>
    </p:spTree>
    <p:extLst>
      <p:ext uri="{BB962C8B-B14F-4D97-AF65-F5344CB8AC3E}">
        <p14:creationId xmlns:p14="http://schemas.microsoft.com/office/powerpoint/2010/main" val="241787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7230A-BC34-4A40-A158-A3AAAD21B6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834C3E-ECBF-4F52-A988-20F7107320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60123C-AA4D-4470-8107-31C9495CBB81}"/>
              </a:ext>
            </a:extLst>
          </p:cNvPr>
          <p:cNvSpPr>
            <a:spLocks noGrp="1"/>
          </p:cNvSpPr>
          <p:nvPr>
            <p:ph type="dt" sz="half" idx="10"/>
          </p:nvPr>
        </p:nvSpPr>
        <p:spPr/>
        <p:txBody>
          <a:bodyPr/>
          <a:lstStyle/>
          <a:p>
            <a:fld id="{E184A9E2-3990-4FE6-9111-609FA6F06B98}" type="datetimeFigureOut">
              <a:rPr lang="en-US" smtClean="0"/>
              <a:t>2019-08-26</a:t>
            </a:fld>
            <a:endParaRPr lang="en-US"/>
          </a:p>
        </p:txBody>
      </p:sp>
      <p:sp>
        <p:nvSpPr>
          <p:cNvPr id="5" name="Footer Placeholder 4">
            <a:extLst>
              <a:ext uri="{FF2B5EF4-FFF2-40B4-BE49-F238E27FC236}">
                <a16:creationId xmlns:a16="http://schemas.microsoft.com/office/drawing/2014/main" id="{6EEAD3D8-22E5-47B3-B7D3-357E8E96B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59238-AAC9-45C6-86F4-4AAA998E83D4}"/>
              </a:ext>
            </a:extLst>
          </p:cNvPr>
          <p:cNvSpPr>
            <a:spLocks noGrp="1"/>
          </p:cNvSpPr>
          <p:nvPr>
            <p:ph type="sldNum" sz="quarter" idx="12"/>
          </p:nvPr>
        </p:nvSpPr>
        <p:spPr/>
        <p:txBody>
          <a:bodyPr/>
          <a:lstStyle/>
          <a:p>
            <a:fld id="{AA50E57F-BE7D-4FFE-AC83-129DFC9D013F}" type="slidenum">
              <a:rPr lang="en-US" smtClean="0"/>
              <a:t>‹#›</a:t>
            </a:fld>
            <a:endParaRPr lang="en-US"/>
          </a:p>
        </p:txBody>
      </p:sp>
    </p:spTree>
    <p:extLst>
      <p:ext uri="{BB962C8B-B14F-4D97-AF65-F5344CB8AC3E}">
        <p14:creationId xmlns:p14="http://schemas.microsoft.com/office/powerpoint/2010/main" val="638292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C7BFE-3EC0-4687-880D-D64980ADFE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6717DD-0C18-45A5-940C-E6EA90A2D8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E8D81-7303-4421-AAA4-4F39ECD5865F}"/>
              </a:ext>
            </a:extLst>
          </p:cNvPr>
          <p:cNvSpPr>
            <a:spLocks noGrp="1"/>
          </p:cNvSpPr>
          <p:nvPr>
            <p:ph type="dt" sz="half" idx="10"/>
          </p:nvPr>
        </p:nvSpPr>
        <p:spPr/>
        <p:txBody>
          <a:bodyPr/>
          <a:lstStyle/>
          <a:p>
            <a:fld id="{E184A9E2-3990-4FE6-9111-609FA6F06B98}" type="datetimeFigureOut">
              <a:rPr lang="en-US" smtClean="0"/>
              <a:t>2019-08-26</a:t>
            </a:fld>
            <a:endParaRPr lang="en-US"/>
          </a:p>
        </p:txBody>
      </p:sp>
      <p:sp>
        <p:nvSpPr>
          <p:cNvPr id="5" name="Footer Placeholder 4">
            <a:extLst>
              <a:ext uri="{FF2B5EF4-FFF2-40B4-BE49-F238E27FC236}">
                <a16:creationId xmlns:a16="http://schemas.microsoft.com/office/drawing/2014/main" id="{2D11422E-4021-4A02-870C-C579D3806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39C93-6008-441C-8F17-FBCAD4C34C1B}"/>
              </a:ext>
            </a:extLst>
          </p:cNvPr>
          <p:cNvSpPr>
            <a:spLocks noGrp="1"/>
          </p:cNvSpPr>
          <p:nvPr>
            <p:ph type="sldNum" sz="quarter" idx="12"/>
          </p:nvPr>
        </p:nvSpPr>
        <p:spPr/>
        <p:txBody>
          <a:bodyPr/>
          <a:lstStyle/>
          <a:p>
            <a:fld id="{AA50E57F-BE7D-4FFE-AC83-129DFC9D013F}" type="slidenum">
              <a:rPr lang="en-US" smtClean="0"/>
              <a:t>‹#›</a:t>
            </a:fld>
            <a:endParaRPr lang="en-US"/>
          </a:p>
        </p:txBody>
      </p:sp>
    </p:spTree>
    <p:extLst>
      <p:ext uri="{BB962C8B-B14F-4D97-AF65-F5344CB8AC3E}">
        <p14:creationId xmlns:p14="http://schemas.microsoft.com/office/powerpoint/2010/main" val="4223798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4D36BD-8958-4FBF-B5FF-9910A34313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E45100-F687-4F21-88C9-29D58DD3A8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45944-6BBF-475C-B6D1-3291F0235829}"/>
              </a:ext>
            </a:extLst>
          </p:cNvPr>
          <p:cNvSpPr>
            <a:spLocks noGrp="1"/>
          </p:cNvSpPr>
          <p:nvPr>
            <p:ph type="dt" sz="half" idx="10"/>
          </p:nvPr>
        </p:nvSpPr>
        <p:spPr/>
        <p:txBody>
          <a:bodyPr/>
          <a:lstStyle/>
          <a:p>
            <a:fld id="{E184A9E2-3990-4FE6-9111-609FA6F06B98}" type="datetimeFigureOut">
              <a:rPr lang="en-US" smtClean="0"/>
              <a:t>2019-08-26</a:t>
            </a:fld>
            <a:endParaRPr lang="en-US"/>
          </a:p>
        </p:txBody>
      </p:sp>
      <p:sp>
        <p:nvSpPr>
          <p:cNvPr id="5" name="Footer Placeholder 4">
            <a:extLst>
              <a:ext uri="{FF2B5EF4-FFF2-40B4-BE49-F238E27FC236}">
                <a16:creationId xmlns:a16="http://schemas.microsoft.com/office/drawing/2014/main" id="{E3FAE0D4-BB49-4F33-BE78-D1D132C0C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FE5320-CCB1-4D2D-B8C8-CE0EDD18DB30}"/>
              </a:ext>
            </a:extLst>
          </p:cNvPr>
          <p:cNvSpPr>
            <a:spLocks noGrp="1"/>
          </p:cNvSpPr>
          <p:nvPr>
            <p:ph type="sldNum" sz="quarter" idx="12"/>
          </p:nvPr>
        </p:nvSpPr>
        <p:spPr/>
        <p:txBody>
          <a:bodyPr/>
          <a:lstStyle/>
          <a:p>
            <a:fld id="{AA50E57F-BE7D-4FFE-AC83-129DFC9D013F}" type="slidenum">
              <a:rPr lang="en-US" smtClean="0"/>
              <a:t>‹#›</a:t>
            </a:fld>
            <a:endParaRPr lang="en-US"/>
          </a:p>
        </p:txBody>
      </p:sp>
    </p:spTree>
    <p:extLst>
      <p:ext uri="{BB962C8B-B14F-4D97-AF65-F5344CB8AC3E}">
        <p14:creationId xmlns:p14="http://schemas.microsoft.com/office/powerpoint/2010/main" val="3702687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7F449-3DF1-4756-AC78-BDA30E0811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FFB63C-3B30-494E-B1C7-4D0A57CAB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B8AD5-71F6-48C0-8C20-D0B65837A8BA}"/>
              </a:ext>
            </a:extLst>
          </p:cNvPr>
          <p:cNvSpPr>
            <a:spLocks noGrp="1"/>
          </p:cNvSpPr>
          <p:nvPr>
            <p:ph type="dt" sz="half" idx="10"/>
          </p:nvPr>
        </p:nvSpPr>
        <p:spPr/>
        <p:txBody>
          <a:bodyPr/>
          <a:lstStyle/>
          <a:p>
            <a:fld id="{E184A9E2-3990-4FE6-9111-609FA6F06B98}" type="datetimeFigureOut">
              <a:rPr lang="en-US" smtClean="0"/>
              <a:t>2019-08-26</a:t>
            </a:fld>
            <a:endParaRPr lang="en-US"/>
          </a:p>
        </p:txBody>
      </p:sp>
      <p:sp>
        <p:nvSpPr>
          <p:cNvPr id="5" name="Footer Placeholder 4">
            <a:extLst>
              <a:ext uri="{FF2B5EF4-FFF2-40B4-BE49-F238E27FC236}">
                <a16:creationId xmlns:a16="http://schemas.microsoft.com/office/drawing/2014/main" id="{6E603FFF-FC20-420B-9B7C-8A8E57BBF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FD68B7-745A-4CDC-833B-AE2DFE745F04}"/>
              </a:ext>
            </a:extLst>
          </p:cNvPr>
          <p:cNvSpPr>
            <a:spLocks noGrp="1"/>
          </p:cNvSpPr>
          <p:nvPr>
            <p:ph type="sldNum" sz="quarter" idx="12"/>
          </p:nvPr>
        </p:nvSpPr>
        <p:spPr/>
        <p:txBody>
          <a:bodyPr/>
          <a:lstStyle/>
          <a:p>
            <a:fld id="{AA50E57F-BE7D-4FFE-AC83-129DFC9D013F}" type="slidenum">
              <a:rPr lang="en-US" smtClean="0"/>
              <a:t>‹#›</a:t>
            </a:fld>
            <a:endParaRPr lang="en-US"/>
          </a:p>
        </p:txBody>
      </p:sp>
    </p:spTree>
    <p:extLst>
      <p:ext uri="{BB962C8B-B14F-4D97-AF65-F5344CB8AC3E}">
        <p14:creationId xmlns:p14="http://schemas.microsoft.com/office/powerpoint/2010/main" val="2015845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D534-0383-443F-8D49-F529030708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751425-3703-432E-AF4B-215A2788BD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A042B-A9B1-49CC-A9BF-5AC76036A584}"/>
              </a:ext>
            </a:extLst>
          </p:cNvPr>
          <p:cNvSpPr>
            <a:spLocks noGrp="1"/>
          </p:cNvSpPr>
          <p:nvPr>
            <p:ph type="dt" sz="half" idx="10"/>
          </p:nvPr>
        </p:nvSpPr>
        <p:spPr/>
        <p:txBody>
          <a:bodyPr/>
          <a:lstStyle/>
          <a:p>
            <a:fld id="{E184A9E2-3990-4FE6-9111-609FA6F06B98}" type="datetimeFigureOut">
              <a:rPr lang="en-US" smtClean="0"/>
              <a:t>2019-08-26</a:t>
            </a:fld>
            <a:endParaRPr lang="en-US"/>
          </a:p>
        </p:txBody>
      </p:sp>
      <p:sp>
        <p:nvSpPr>
          <p:cNvPr id="5" name="Footer Placeholder 4">
            <a:extLst>
              <a:ext uri="{FF2B5EF4-FFF2-40B4-BE49-F238E27FC236}">
                <a16:creationId xmlns:a16="http://schemas.microsoft.com/office/drawing/2014/main" id="{50B1F161-799D-4EA9-BBE0-2939AEFB5C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7C216-4D54-4914-8CEB-4607F1BC30DD}"/>
              </a:ext>
            </a:extLst>
          </p:cNvPr>
          <p:cNvSpPr>
            <a:spLocks noGrp="1"/>
          </p:cNvSpPr>
          <p:nvPr>
            <p:ph type="sldNum" sz="quarter" idx="12"/>
          </p:nvPr>
        </p:nvSpPr>
        <p:spPr/>
        <p:txBody>
          <a:bodyPr/>
          <a:lstStyle/>
          <a:p>
            <a:fld id="{AA50E57F-BE7D-4FFE-AC83-129DFC9D013F}" type="slidenum">
              <a:rPr lang="en-US" smtClean="0"/>
              <a:t>‹#›</a:t>
            </a:fld>
            <a:endParaRPr lang="en-US"/>
          </a:p>
        </p:txBody>
      </p:sp>
    </p:spTree>
    <p:extLst>
      <p:ext uri="{BB962C8B-B14F-4D97-AF65-F5344CB8AC3E}">
        <p14:creationId xmlns:p14="http://schemas.microsoft.com/office/powerpoint/2010/main" val="1721372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2EA8-E36A-4E13-8E15-FDB42207D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BC0CF1-9A9C-4DE0-855A-1D6735600E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808C8C-0803-4780-B0EA-FF331E272B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EB3D7E-EE50-4BFA-A1DF-15ED7F74AB0A}"/>
              </a:ext>
            </a:extLst>
          </p:cNvPr>
          <p:cNvSpPr>
            <a:spLocks noGrp="1"/>
          </p:cNvSpPr>
          <p:nvPr>
            <p:ph type="dt" sz="half" idx="10"/>
          </p:nvPr>
        </p:nvSpPr>
        <p:spPr/>
        <p:txBody>
          <a:bodyPr/>
          <a:lstStyle/>
          <a:p>
            <a:fld id="{E184A9E2-3990-4FE6-9111-609FA6F06B98}" type="datetimeFigureOut">
              <a:rPr lang="en-US" smtClean="0"/>
              <a:t>2019-08-26</a:t>
            </a:fld>
            <a:endParaRPr lang="en-US"/>
          </a:p>
        </p:txBody>
      </p:sp>
      <p:sp>
        <p:nvSpPr>
          <p:cNvPr id="6" name="Footer Placeholder 5">
            <a:extLst>
              <a:ext uri="{FF2B5EF4-FFF2-40B4-BE49-F238E27FC236}">
                <a16:creationId xmlns:a16="http://schemas.microsoft.com/office/drawing/2014/main" id="{F6254B1A-33CF-4F6B-A408-1C8A55705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01823A-9CEE-4E84-9288-C55D1D328370}"/>
              </a:ext>
            </a:extLst>
          </p:cNvPr>
          <p:cNvSpPr>
            <a:spLocks noGrp="1"/>
          </p:cNvSpPr>
          <p:nvPr>
            <p:ph type="sldNum" sz="quarter" idx="12"/>
          </p:nvPr>
        </p:nvSpPr>
        <p:spPr/>
        <p:txBody>
          <a:bodyPr/>
          <a:lstStyle/>
          <a:p>
            <a:fld id="{AA50E57F-BE7D-4FFE-AC83-129DFC9D013F}" type="slidenum">
              <a:rPr lang="en-US" smtClean="0"/>
              <a:t>‹#›</a:t>
            </a:fld>
            <a:endParaRPr lang="en-US"/>
          </a:p>
        </p:txBody>
      </p:sp>
    </p:spTree>
    <p:extLst>
      <p:ext uri="{BB962C8B-B14F-4D97-AF65-F5344CB8AC3E}">
        <p14:creationId xmlns:p14="http://schemas.microsoft.com/office/powerpoint/2010/main" val="2999680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23E8-6DA9-4978-8BCA-0C28EF0985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E8F79F-439D-4DD9-8ABF-26A6F66F40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931E19-3E2B-46B7-A72A-2D06A76D2C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927047-7751-492D-B6B9-C3D6465709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59E196-3AD8-4D87-A286-46D165B23D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637505-13A5-4B54-AD9D-EE97F2BC9334}"/>
              </a:ext>
            </a:extLst>
          </p:cNvPr>
          <p:cNvSpPr>
            <a:spLocks noGrp="1"/>
          </p:cNvSpPr>
          <p:nvPr>
            <p:ph type="dt" sz="half" idx="10"/>
          </p:nvPr>
        </p:nvSpPr>
        <p:spPr/>
        <p:txBody>
          <a:bodyPr/>
          <a:lstStyle/>
          <a:p>
            <a:fld id="{E184A9E2-3990-4FE6-9111-609FA6F06B98}" type="datetimeFigureOut">
              <a:rPr lang="en-US" smtClean="0"/>
              <a:t>2019-08-26</a:t>
            </a:fld>
            <a:endParaRPr lang="en-US"/>
          </a:p>
        </p:txBody>
      </p:sp>
      <p:sp>
        <p:nvSpPr>
          <p:cNvPr id="8" name="Footer Placeholder 7">
            <a:extLst>
              <a:ext uri="{FF2B5EF4-FFF2-40B4-BE49-F238E27FC236}">
                <a16:creationId xmlns:a16="http://schemas.microsoft.com/office/drawing/2014/main" id="{1699BE74-7D99-4BAD-AA38-48C9BCC84F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E3516C-894C-45C7-B806-2A80194C1B95}"/>
              </a:ext>
            </a:extLst>
          </p:cNvPr>
          <p:cNvSpPr>
            <a:spLocks noGrp="1"/>
          </p:cNvSpPr>
          <p:nvPr>
            <p:ph type="sldNum" sz="quarter" idx="12"/>
          </p:nvPr>
        </p:nvSpPr>
        <p:spPr/>
        <p:txBody>
          <a:bodyPr/>
          <a:lstStyle/>
          <a:p>
            <a:fld id="{AA50E57F-BE7D-4FFE-AC83-129DFC9D013F}" type="slidenum">
              <a:rPr lang="en-US" smtClean="0"/>
              <a:t>‹#›</a:t>
            </a:fld>
            <a:endParaRPr lang="en-US"/>
          </a:p>
        </p:txBody>
      </p:sp>
    </p:spTree>
    <p:extLst>
      <p:ext uri="{BB962C8B-B14F-4D97-AF65-F5344CB8AC3E}">
        <p14:creationId xmlns:p14="http://schemas.microsoft.com/office/powerpoint/2010/main" val="278595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639FE-26AD-45D6-8E25-EDB0B13D72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70397B-AA2D-4EF6-B53B-8CEC5827B7C9}"/>
              </a:ext>
            </a:extLst>
          </p:cNvPr>
          <p:cNvSpPr>
            <a:spLocks noGrp="1"/>
          </p:cNvSpPr>
          <p:nvPr>
            <p:ph type="dt" sz="half" idx="10"/>
          </p:nvPr>
        </p:nvSpPr>
        <p:spPr/>
        <p:txBody>
          <a:bodyPr/>
          <a:lstStyle/>
          <a:p>
            <a:fld id="{E184A9E2-3990-4FE6-9111-609FA6F06B98}" type="datetimeFigureOut">
              <a:rPr lang="en-US" smtClean="0"/>
              <a:t>2019-08-26</a:t>
            </a:fld>
            <a:endParaRPr lang="en-US"/>
          </a:p>
        </p:txBody>
      </p:sp>
      <p:sp>
        <p:nvSpPr>
          <p:cNvPr id="4" name="Footer Placeholder 3">
            <a:extLst>
              <a:ext uri="{FF2B5EF4-FFF2-40B4-BE49-F238E27FC236}">
                <a16:creationId xmlns:a16="http://schemas.microsoft.com/office/drawing/2014/main" id="{785B3BEE-C2BE-4E9B-8E9F-8D8B7DB023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8D70BE-DBA4-45F6-A521-6103F5BBE3D7}"/>
              </a:ext>
            </a:extLst>
          </p:cNvPr>
          <p:cNvSpPr>
            <a:spLocks noGrp="1"/>
          </p:cNvSpPr>
          <p:nvPr>
            <p:ph type="sldNum" sz="quarter" idx="12"/>
          </p:nvPr>
        </p:nvSpPr>
        <p:spPr/>
        <p:txBody>
          <a:bodyPr/>
          <a:lstStyle/>
          <a:p>
            <a:fld id="{AA50E57F-BE7D-4FFE-AC83-129DFC9D013F}" type="slidenum">
              <a:rPr lang="en-US" smtClean="0"/>
              <a:t>‹#›</a:t>
            </a:fld>
            <a:endParaRPr lang="en-US"/>
          </a:p>
        </p:txBody>
      </p:sp>
    </p:spTree>
    <p:extLst>
      <p:ext uri="{BB962C8B-B14F-4D97-AF65-F5344CB8AC3E}">
        <p14:creationId xmlns:p14="http://schemas.microsoft.com/office/powerpoint/2010/main" val="264185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7426AB-15F6-401E-B0E5-0EBC77802053}"/>
              </a:ext>
            </a:extLst>
          </p:cNvPr>
          <p:cNvSpPr>
            <a:spLocks noGrp="1"/>
          </p:cNvSpPr>
          <p:nvPr>
            <p:ph type="dt" sz="half" idx="10"/>
          </p:nvPr>
        </p:nvSpPr>
        <p:spPr/>
        <p:txBody>
          <a:bodyPr/>
          <a:lstStyle/>
          <a:p>
            <a:fld id="{E184A9E2-3990-4FE6-9111-609FA6F06B98}" type="datetimeFigureOut">
              <a:rPr lang="en-US" smtClean="0"/>
              <a:t>2019-08-26</a:t>
            </a:fld>
            <a:endParaRPr lang="en-US"/>
          </a:p>
        </p:txBody>
      </p:sp>
      <p:sp>
        <p:nvSpPr>
          <p:cNvPr id="3" name="Footer Placeholder 2">
            <a:extLst>
              <a:ext uri="{FF2B5EF4-FFF2-40B4-BE49-F238E27FC236}">
                <a16:creationId xmlns:a16="http://schemas.microsoft.com/office/drawing/2014/main" id="{652FDDF2-8571-4DD5-8711-A107B338EF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B2F1D2-FBBE-43BA-A5BB-41A6B473E9B7}"/>
              </a:ext>
            </a:extLst>
          </p:cNvPr>
          <p:cNvSpPr>
            <a:spLocks noGrp="1"/>
          </p:cNvSpPr>
          <p:nvPr>
            <p:ph type="sldNum" sz="quarter" idx="12"/>
          </p:nvPr>
        </p:nvSpPr>
        <p:spPr/>
        <p:txBody>
          <a:bodyPr/>
          <a:lstStyle/>
          <a:p>
            <a:fld id="{AA50E57F-BE7D-4FFE-AC83-129DFC9D013F}" type="slidenum">
              <a:rPr lang="en-US" smtClean="0"/>
              <a:t>‹#›</a:t>
            </a:fld>
            <a:endParaRPr lang="en-US"/>
          </a:p>
        </p:txBody>
      </p:sp>
    </p:spTree>
    <p:extLst>
      <p:ext uri="{BB962C8B-B14F-4D97-AF65-F5344CB8AC3E}">
        <p14:creationId xmlns:p14="http://schemas.microsoft.com/office/powerpoint/2010/main" val="2733355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EBD3-DE55-4DB7-99B7-B3E1316BB7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C8F082-8947-4C2E-BAF9-C08A9083FF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C98AC-DC90-41C5-B616-A2847E717D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2BA4FC-91D4-4B52-B4F9-3642FBBCB6D9}"/>
              </a:ext>
            </a:extLst>
          </p:cNvPr>
          <p:cNvSpPr>
            <a:spLocks noGrp="1"/>
          </p:cNvSpPr>
          <p:nvPr>
            <p:ph type="dt" sz="half" idx="10"/>
          </p:nvPr>
        </p:nvSpPr>
        <p:spPr/>
        <p:txBody>
          <a:bodyPr/>
          <a:lstStyle/>
          <a:p>
            <a:fld id="{E184A9E2-3990-4FE6-9111-609FA6F06B98}" type="datetimeFigureOut">
              <a:rPr lang="en-US" smtClean="0"/>
              <a:t>2019-08-26</a:t>
            </a:fld>
            <a:endParaRPr lang="en-US"/>
          </a:p>
        </p:txBody>
      </p:sp>
      <p:sp>
        <p:nvSpPr>
          <p:cNvPr id="6" name="Footer Placeholder 5">
            <a:extLst>
              <a:ext uri="{FF2B5EF4-FFF2-40B4-BE49-F238E27FC236}">
                <a16:creationId xmlns:a16="http://schemas.microsoft.com/office/drawing/2014/main" id="{8F6881DC-04E8-4BA7-BE4D-04F86A9D66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EAB70-C911-4E9D-A167-BC97205136E5}"/>
              </a:ext>
            </a:extLst>
          </p:cNvPr>
          <p:cNvSpPr>
            <a:spLocks noGrp="1"/>
          </p:cNvSpPr>
          <p:nvPr>
            <p:ph type="sldNum" sz="quarter" idx="12"/>
          </p:nvPr>
        </p:nvSpPr>
        <p:spPr/>
        <p:txBody>
          <a:bodyPr/>
          <a:lstStyle/>
          <a:p>
            <a:fld id="{AA50E57F-BE7D-4FFE-AC83-129DFC9D013F}" type="slidenum">
              <a:rPr lang="en-US" smtClean="0"/>
              <a:t>‹#›</a:t>
            </a:fld>
            <a:endParaRPr lang="en-US"/>
          </a:p>
        </p:txBody>
      </p:sp>
    </p:spTree>
    <p:extLst>
      <p:ext uri="{BB962C8B-B14F-4D97-AF65-F5344CB8AC3E}">
        <p14:creationId xmlns:p14="http://schemas.microsoft.com/office/powerpoint/2010/main" val="4153528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ABD7-26D4-45EA-BED2-9BA9DC4767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A1BC28-6326-4BBF-ACE1-DBD6F2A1A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84254C-66CE-44A0-8BE0-ABC57A59BD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D987E5-1F0B-4E4F-ADAF-02E22D00AD6A}"/>
              </a:ext>
            </a:extLst>
          </p:cNvPr>
          <p:cNvSpPr>
            <a:spLocks noGrp="1"/>
          </p:cNvSpPr>
          <p:nvPr>
            <p:ph type="dt" sz="half" idx="10"/>
          </p:nvPr>
        </p:nvSpPr>
        <p:spPr/>
        <p:txBody>
          <a:bodyPr/>
          <a:lstStyle/>
          <a:p>
            <a:fld id="{E184A9E2-3990-4FE6-9111-609FA6F06B98}" type="datetimeFigureOut">
              <a:rPr lang="en-US" smtClean="0"/>
              <a:t>2019-08-26</a:t>
            </a:fld>
            <a:endParaRPr lang="en-US"/>
          </a:p>
        </p:txBody>
      </p:sp>
      <p:sp>
        <p:nvSpPr>
          <p:cNvPr id="6" name="Footer Placeholder 5">
            <a:extLst>
              <a:ext uri="{FF2B5EF4-FFF2-40B4-BE49-F238E27FC236}">
                <a16:creationId xmlns:a16="http://schemas.microsoft.com/office/drawing/2014/main" id="{67DA7858-2AB2-4DAF-9FB6-A44422A238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9B1CB-7CC2-4B19-845C-300EC9C0069C}"/>
              </a:ext>
            </a:extLst>
          </p:cNvPr>
          <p:cNvSpPr>
            <a:spLocks noGrp="1"/>
          </p:cNvSpPr>
          <p:nvPr>
            <p:ph type="sldNum" sz="quarter" idx="12"/>
          </p:nvPr>
        </p:nvSpPr>
        <p:spPr/>
        <p:txBody>
          <a:bodyPr/>
          <a:lstStyle/>
          <a:p>
            <a:fld id="{AA50E57F-BE7D-4FFE-AC83-129DFC9D013F}" type="slidenum">
              <a:rPr lang="en-US" smtClean="0"/>
              <a:t>‹#›</a:t>
            </a:fld>
            <a:endParaRPr lang="en-US"/>
          </a:p>
        </p:txBody>
      </p:sp>
    </p:spTree>
    <p:extLst>
      <p:ext uri="{BB962C8B-B14F-4D97-AF65-F5344CB8AC3E}">
        <p14:creationId xmlns:p14="http://schemas.microsoft.com/office/powerpoint/2010/main" val="3484244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CE3C1F-CF6A-4335-9AEA-7F0A2BF915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74572E-6351-419C-B9B8-325E174CD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7B9142-91FB-4B68-A05D-30BC31D589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84A9E2-3990-4FE6-9111-609FA6F06B98}" type="datetimeFigureOut">
              <a:rPr lang="en-US" smtClean="0"/>
              <a:t>2019-08-26</a:t>
            </a:fld>
            <a:endParaRPr lang="en-US"/>
          </a:p>
        </p:txBody>
      </p:sp>
      <p:sp>
        <p:nvSpPr>
          <p:cNvPr id="5" name="Footer Placeholder 4">
            <a:extLst>
              <a:ext uri="{FF2B5EF4-FFF2-40B4-BE49-F238E27FC236}">
                <a16:creationId xmlns:a16="http://schemas.microsoft.com/office/drawing/2014/main" id="{6AB26BA2-A3B4-4F98-A0F0-8AE17F2885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DB6CBA-BEEF-445F-BA0D-E42598FE98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50E57F-BE7D-4FFE-AC83-129DFC9D013F}" type="slidenum">
              <a:rPr lang="en-US" smtClean="0"/>
              <a:t>‹#›</a:t>
            </a:fld>
            <a:endParaRPr lang="en-US"/>
          </a:p>
        </p:txBody>
      </p:sp>
    </p:spTree>
    <p:extLst>
      <p:ext uri="{BB962C8B-B14F-4D97-AF65-F5344CB8AC3E}">
        <p14:creationId xmlns:p14="http://schemas.microsoft.com/office/powerpoint/2010/main" val="342592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svg"/><Relationship Id="rId9"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14.sv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7.sv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onitor">
            <a:extLst>
              <a:ext uri="{FF2B5EF4-FFF2-40B4-BE49-F238E27FC236}">
                <a16:creationId xmlns:a16="http://schemas.microsoft.com/office/drawing/2014/main" id="{31D13822-F589-46CC-828A-F64F9A27F8D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3027" y="-874049"/>
            <a:ext cx="9063117" cy="9063117"/>
          </a:xfrm>
          <a:prstGeom prst="rect">
            <a:avLst/>
          </a:prstGeom>
        </p:spPr>
      </p:pic>
      <p:pic>
        <p:nvPicPr>
          <p:cNvPr id="21" name="Graphic 20" descr="Robot">
            <a:extLst>
              <a:ext uri="{FF2B5EF4-FFF2-40B4-BE49-F238E27FC236}">
                <a16:creationId xmlns:a16="http://schemas.microsoft.com/office/drawing/2014/main" id="{6D56AF09-AAB3-4A26-ABE7-210750FCAB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8486" y="2257224"/>
            <a:ext cx="914400" cy="914400"/>
          </a:xfrm>
          <a:prstGeom prst="rect">
            <a:avLst/>
          </a:prstGeom>
        </p:spPr>
      </p:pic>
      <p:sp>
        <p:nvSpPr>
          <p:cNvPr id="22" name="TextBox 21">
            <a:extLst>
              <a:ext uri="{FF2B5EF4-FFF2-40B4-BE49-F238E27FC236}">
                <a16:creationId xmlns:a16="http://schemas.microsoft.com/office/drawing/2014/main" id="{187B1099-F9C9-475C-A40F-12EC474FFB3C}"/>
              </a:ext>
            </a:extLst>
          </p:cNvPr>
          <p:cNvSpPr txBox="1"/>
          <p:nvPr/>
        </p:nvSpPr>
        <p:spPr>
          <a:xfrm>
            <a:off x="4888780" y="2217517"/>
            <a:ext cx="3393621" cy="954107"/>
          </a:xfrm>
          <a:prstGeom prst="rect">
            <a:avLst/>
          </a:prstGeom>
          <a:noFill/>
        </p:spPr>
        <p:txBody>
          <a:bodyPr wrap="none" rtlCol="0">
            <a:spAutoFit/>
          </a:bodyPr>
          <a:lstStyle/>
          <a:p>
            <a:pPr algn="ctr"/>
            <a:r>
              <a:rPr lang="en-US" altLang="zh-CN" sz="3200" b="1" dirty="0"/>
              <a:t>Singing Video</a:t>
            </a:r>
          </a:p>
          <a:p>
            <a:pPr algn="ctr"/>
            <a:r>
              <a:rPr lang="zh-CN" altLang="en-US" sz="2400" dirty="0"/>
              <a:t>（</a:t>
            </a:r>
            <a:r>
              <a:rPr lang="en-US" altLang="zh-CN" sz="2400" dirty="0"/>
              <a:t>aka Singing Photo3.0</a:t>
            </a:r>
            <a:r>
              <a:rPr lang="zh-CN" altLang="en-US" sz="2400" dirty="0"/>
              <a:t>）</a:t>
            </a:r>
            <a:endParaRPr lang="en-US" sz="2400" dirty="0"/>
          </a:p>
        </p:txBody>
      </p:sp>
      <p:sp>
        <p:nvSpPr>
          <p:cNvPr id="23" name="Rectangle 22">
            <a:extLst>
              <a:ext uri="{FF2B5EF4-FFF2-40B4-BE49-F238E27FC236}">
                <a16:creationId xmlns:a16="http://schemas.microsoft.com/office/drawing/2014/main" id="{8C84EB9B-35B7-407F-83B9-611AD1ECFBD0}"/>
              </a:ext>
            </a:extLst>
          </p:cNvPr>
          <p:cNvSpPr/>
          <p:nvPr/>
        </p:nvSpPr>
        <p:spPr>
          <a:xfrm>
            <a:off x="3870935" y="3329745"/>
            <a:ext cx="4569264" cy="369332"/>
          </a:xfrm>
          <a:prstGeom prst="rect">
            <a:avLst/>
          </a:prstGeom>
        </p:spPr>
        <p:txBody>
          <a:bodyPr wrap="none">
            <a:spAutoFit/>
          </a:bodyPr>
          <a:lstStyle/>
          <a:p>
            <a:r>
              <a:rPr lang="en-US" dirty="0"/>
              <a:t>Video voice production services powered by AI</a:t>
            </a:r>
          </a:p>
        </p:txBody>
      </p:sp>
    </p:spTree>
    <p:extLst>
      <p:ext uri="{BB962C8B-B14F-4D97-AF65-F5344CB8AC3E}">
        <p14:creationId xmlns:p14="http://schemas.microsoft.com/office/powerpoint/2010/main" val="39212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6E8C1-6DAD-4A16-84B7-E507EEA164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184A9E-88D9-404A-B5B9-DE958354B91B}"/>
              </a:ext>
            </a:extLst>
          </p:cNvPr>
          <p:cNvSpPr>
            <a:spLocks noGrp="1"/>
          </p:cNvSpPr>
          <p:nvPr>
            <p:ph idx="1"/>
          </p:nvPr>
        </p:nvSpPr>
        <p:spPr>
          <a:xfrm>
            <a:off x="2104102" y="2772697"/>
            <a:ext cx="9249697" cy="3404266"/>
          </a:xfrm>
        </p:spPr>
        <p:txBody>
          <a:bodyPr>
            <a:normAutofit/>
          </a:bodyPr>
          <a:lstStyle/>
          <a:p>
            <a:pPr marL="0" indent="0">
              <a:buNone/>
            </a:pPr>
            <a:r>
              <a:rPr lang="en-US" sz="6000" dirty="0"/>
              <a:t>What technology I use</a:t>
            </a:r>
          </a:p>
        </p:txBody>
      </p:sp>
    </p:spTree>
    <p:extLst>
      <p:ext uri="{BB962C8B-B14F-4D97-AF65-F5344CB8AC3E}">
        <p14:creationId xmlns:p14="http://schemas.microsoft.com/office/powerpoint/2010/main" val="3106065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2DD5-5A0A-4DD0-A86A-CA00A58CB4EE}"/>
              </a:ext>
            </a:extLst>
          </p:cNvPr>
          <p:cNvSpPr>
            <a:spLocks noGrp="1"/>
          </p:cNvSpPr>
          <p:nvPr>
            <p:ph type="title"/>
          </p:nvPr>
        </p:nvSpPr>
        <p:spPr>
          <a:xfrm>
            <a:off x="133350" y="184150"/>
            <a:ext cx="10515600" cy="1325563"/>
          </a:xfrm>
        </p:spPr>
        <p:txBody>
          <a:bodyPr/>
          <a:lstStyle/>
          <a:p>
            <a:r>
              <a:rPr lang="en-US" altLang="zh-CN" b="1" dirty="0"/>
              <a:t>Technology</a:t>
            </a:r>
            <a:endParaRPr lang="en-US" b="1" dirty="0"/>
          </a:p>
        </p:txBody>
      </p:sp>
      <p:grpSp>
        <p:nvGrpSpPr>
          <p:cNvPr id="4" name="Group 3">
            <a:extLst>
              <a:ext uri="{FF2B5EF4-FFF2-40B4-BE49-F238E27FC236}">
                <a16:creationId xmlns:a16="http://schemas.microsoft.com/office/drawing/2014/main" id="{5E1F34A0-9911-42D3-9E1E-6B70C55B7E96}"/>
              </a:ext>
            </a:extLst>
          </p:cNvPr>
          <p:cNvGrpSpPr/>
          <p:nvPr/>
        </p:nvGrpSpPr>
        <p:grpSpPr>
          <a:xfrm>
            <a:off x="3534674" y="290198"/>
            <a:ext cx="6474448" cy="5773200"/>
            <a:chOff x="6284963" y="1872324"/>
            <a:chExt cx="5168604" cy="4523991"/>
          </a:xfrm>
        </p:grpSpPr>
        <p:pic>
          <p:nvPicPr>
            <p:cNvPr id="5" name="Picture 4">
              <a:extLst>
                <a:ext uri="{FF2B5EF4-FFF2-40B4-BE49-F238E27FC236}">
                  <a16:creationId xmlns:a16="http://schemas.microsoft.com/office/drawing/2014/main" id="{5E39B3A6-943B-4A77-B7B5-C4FD55DCE6AF}"/>
                </a:ext>
              </a:extLst>
            </p:cNvPr>
            <p:cNvPicPr>
              <a:picLocks noChangeAspect="1"/>
            </p:cNvPicPr>
            <p:nvPr/>
          </p:nvPicPr>
          <p:blipFill>
            <a:blip r:embed="rId2"/>
            <a:stretch>
              <a:fillRect/>
            </a:stretch>
          </p:blipFill>
          <p:spPr>
            <a:xfrm>
              <a:off x="6342872" y="1872324"/>
              <a:ext cx="5110695" cy="2612191"/>
            </a:xfrm>
            <a:prstGeom prst="rect">
              <a:avLst/>
            </a:prstGeom>
          </p:spPr>
        </p:pic>
        <p:pic>
          <p:nvPicPr>
            <p:cNvPr id="6" name="Picture 5">
              <a:extLst>
                <a:ext uri="{FF2B5EF4-FFF2-40B4-BE49-F238E27FC236}">
                  <a16:creationId xmlns:a16="http://schemas.microsoft.com/office/drawing/2014/main" id="{A6AE6609-D685-43E4-9500-62A31C87E9B0}"/>
                </a:ext>
              </a:extLst>
            </p:cNvPr>
            <p:cNvPicPr>
              <a:picLocks noChangeAspect="1"/>
            </p:cNvPicPr>
            <p:nvPr/>
          </p:nvPicPr>
          <p:blipFill>
            <a:blip r:embed="rId3"/>
            <a:stretch>
              <a:fillRect/>
            </a:stretch>
          </p:blipFill>
          <p:spPr>
            <a:xfrm>
              <a:off x="6342872" y="5390266"/>
              <a:ext cx="4120881" cy="1006049"/>
            </a:xfrm>
            <a:prstGeom prst="rect">
              <a:avLst/>
            </a:prstGeom>
          </p:spPr>
        </p:pic>
        <p:pic>
          <p:nvPicPr>
            <p:cNvPr id="7" name="Picture 6">
              <a:extLst>
                <a:ext uri="{FF2B5EF4-FFF2-40B4-BE49-F238E27FC236}">
                  <a16:creationId xmlns:a16="http://schemas.microsoft.com/office/drawing/2014/main" id="{6C6A9A62-2D92-4EC5-800B-F43D38ABBBBA}"/>
                </a:ext>
              </a:extLst>
            </p:cNvPr>
            <p:cNvPicPr>
              <a:picLocks noChangeAspect="1"/>
            </p:cNvPicPr>
            <p:nvPr/>
          </p:nvPicPr>
          <p:blipFill>
            <a:blip r:embed="rId4"/>
            <a:stretch>
              <a:fillRect/>
            </a:stretch>
          </p:blipFill>
          <p:spPr>
            <a:xfrm>
              <a:off x="6284963" y="4484515"/>
              <a:ext cx="4556288" cy="811753"/>
            </a:xfrm>
            <a:prstGeom prst="rect">
              <a:avLst/>
            </a:prstGeom>
          </p:spPr>
        </p:pic>
      </p:grpSp>
      <p:sp>
        <p:nvSpPr>
          <p:cNvPr id="3" name="Rectangle 2">
            <a:extLst>
              <a:ext uri="{FF2B5EF4-FFF2-40B4-BE49-F238E27FC236}">
                <a16:creationId xmlns:a16="http://schemas.microsoft.com/office/drawing/2014/main" id="{BEF7E0C8-1622-43B9-86C1-621E10BD9739}"/>
              </a:ext>
            </a:extLst>
          </p:cNvPr>
          <p:cNvSpPr/>
          <p:nvPr/>
        </p:nvSpPr>
        <p:spPr>
          <a:xfrm>
            <a:off x="223837" y="6189106"/>
            <a:ext cx="11744325" cy="646331"/>
          </a:xfrm>
          <a:prstGeom prst="rect">
            <a:avLst/>
          </a:prstGeom>
        </p:spPr>
        <p:txBody>
          <a:bodyPr wrap="square">
            <a:spAutoFit/>
          </a:bodyPr>
          <a:lstStyle/>
          <a:p>
            <a:pPr algn="just"/>
            <a:r>
              <a:rPr lang="en-US" altLang="zh-CN" dirty="0"/>
              <a:t>Based </a:t>
            </a:r>
            <a:r>
              <a:rPr lang="en-US" dirty="0"/>
              <a:t>on our experience on Singing Photo app, this project is feasible and actionable to implement within a reasonable time-frame (estimated 6 to 12 months for coding and testing). </a:t>
            </a:r>
          </a:p>
        </p:txBody>
      </p:sp>
    </p:spTree>
    <p:extLst>
      <p:ext uri="{BB962C8B-B14F-4D97-AF65-F5344CB8AC3E}">
        <p14:creationId xmlns:p14="http://schemas.microsoft.com/office/powerpoint/2010/main" val="340729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944E8-68A3-43FF-8860-D93541266852}"/>
              </a:ext>
            </a:extLst>
          </p:cNvPr>
          <p:cNvSpPr>
            <a:spLocks noGrp="1"/>
          </p:cNvSpPr>
          <p:nvPr>
            <p:ph type="title"/>
          </p:nvPr>
        </p:nvSpPr>
        <p:spPr/>
        <p:txBody>
          <a:bodyPr/>
          <a:lstStyle/>
          <a:p>
            <a:r>
              <a:rPr lang="en-US" dirty="0"/>
              <a:t>Part3: Technology</a:t>
            </a:r>
          </a:p>
        </p:txBody>
      </p:sp>
      <p:sp>
        <p:nvSpPr>
          <p:cNvPr id="3" name="Content Placeholder 2">
            <a:extLst>
              <a:ext uri="{FF2B5EF4-FFF2-40B4-BE49-F238E27FC236}">
                <a16:creationId xmlns:a16="http://schemas.microsoft.com/office/drawing/2014/main" id="{37631ECD-173B-4A44-BD60-172F73F344DF}"/>
              </a:ext>
            </a:extLst>
          </p:cNvPr>
          <p:cNvSpPr>
            <a:spLocks noGrp="1"/>
          </p:cNvSpPr>
          <p:nvPr>
            <p:ph idx="1"/>
          </p:nvPr>
        </p:nvSpPr>
        <p:spPr>
          <a:xfrm>
            <a:off x="838200" y="1507968"/>
            <a:ext cx="5572328" cy="1325563"/>
          </a:xfrm>
        </p:spPr>
        <p:txBody>
          <a:bodyPr/>
          <a:lstStyle/>
          <a:p>
            <a:r>
              <a:rPr lang="en-US" altLang="zh-CN" dirty="0"/>
              <a:t>Key technology</a:t>
            </a:r>
            <a:r>
              <a:rPr lang="en-US" dirty="0"/>
              <a:t> </a:t>
            </a:r>
          </a:p>
        </p:txBody>
      </p:sp>
      <p:pic>
        <p:nvPicPr>
          <p:cNvPr id="5" name="Picture 4">
            <a:extLst>
              <a:ext uri="{FF2B5EF4-FFF2-40B4-BE49-F238E27FC236}">
                <a16:creationId xmlns:a16="http://schemas.microsoft.com/office/drawing/2014/main" id="{C2500629-F7CD-4182-A732-EA7C0F03C301}"/>
              </a:ext>
            </a:extLst>
          </p:cNvPr>
          <p:cNvPicPr>
            <a:picLocks noChangeAspect="1"/>
          </p:cNvPicPr>
          <p:nvPr/>
        </p:nvPicPr>
        <p:blipFill>
          <a:blip r:embed="rId2"/>
          <a:stretch>
            <a:fillRect/>
          </a:stretch>
        </p:blipFill>
        <p:spPr>
          <a:xfrm>
            <a:off x="90787" y="0"/>
            <a:ext cx="5397969" cy="3466619"/>
          </a:xfrm>
          <a:prstGeom prst="rect">
            <a:avLst/>
          </a:prstGeom>
        </p:spPr>
      </p:pic>
      <p:pic>
        <p:nvPicPr>
          <p:cNvPr id="6" name="Picture 5">
            <a:extLst>
              <a:ext uri="{FF2B5EF4-FFF2-40B4-BE49-F238E27FC236}">
                <a16:creationId xmlns:a16="http://schemas.microsoft.com/office/drawing/2014/main" id="{29D9A81D-03FB-44DD-9B3E-DC7D74546DC0}"/>
              </a:ext>
            </a:extLst>
          </p:cNvPr>
          <p:cNvPicPr>
            <a:picLocks noChangeAspect="1"/>
          </p:cNvPicPr>
          <p:nvPr/>
        </p:nvPicPr>
        <p:blipFill>
          <a:blip r:embed="rId3"/>
          <a:stretch>
            <a:fillRect/>
          </a:stretch>
        </p:blipFill>
        <p:spPr>
          <a:xfrm>
            <a:off x="167986" y="3328529"/>
            <a:ext cx="4938772" cy="2995220"/>
          </a:xfrm>
          <a:prstGeom prst="rect">
            <a:avLst/>
          </a:prstGeom>
        </p:spPr>
      </p:pic>
      <p:pic>
        <p:nvPicPr>
          <p:cNvPr id="12" name="Picture 11">
            <a:extLst>
              <a:ext uri="{FF2B5EF4-FFF2-40B4-BE49-F238E27FC236}">
                <a16:creationId xmlns:a16="http://schemas.microsoft.com/office/drawing/2014/main" id="{E2DE723A-F366-49C0-9C31-1CC6F54EFF37}"/>
              </a:ext>
            </a:extLst>
          </p:cNvPr>
          <p:cNvPicPr>
            <a:picLocks noChangeAspect="1"/>
          </p:cNvPicPr>
          <p:nvPr/>
        </p:nvPicPr>
        <p:blipFill>
          <a:blip r:embed="rId4"/>
          <a:stretch>
            <a:fillRect/>
          </a:stretch>
        </p:blipFill>
        <p:spPr>
          <a:xfrm>
            <a:off x="5392133" y="36127"/>
            <a:ext cx="6058290" cy="3309122"/>
          </a:xfrm>
          <a:prstGeom prst="rect">
            <a:avLst/>
          </a:prstGeom>
        </p:spPr>
      </p:pic>
      <p:pic>
        <p:nvPicPr>
          <p:cNvPr id="13" name="Picture 12">
            <a:extLst>
              <a:ext uri="{FF2B5EF4-FFF2-40B4-BE49-F238E27FC236}">
                <a16:creationId xmlns:a16="http://schemas.microsoft.com/office/drawing/2014/main" id="{035EC38E-6766-4C30-BDC5-5F7DF7BF851C}"/>
              </a:ext>
            </a:extLst>
          </p:cNvPr>
          <p:cNvPicPr>
            <a:picLocks noChangeAspect="1"/>
          </p:cNvPicPr>
          <p:nvPr/>
        </p:nvPicPr>
        <p:blipFill>
          <a:blip r:embed="rId5"/>
          <a:stretch>
            <a:fillRect/>
          </a:stretch>
        </p:blipFill>
        <p:spPr>
          <a:xfrm>
            <a:off x="5488756" y="3200545"/>
            <a:ext cx="6058290" cy="2995220"/>
          </a:xfrm>
          <a:prstGeom prst="rect">
            <a:avLst/>
          </a:prstGeom>
        </p:spPr>
      </p:pic>
      <p:sp>
        <p:nvSpPr>
          <p:cNvPr id="8" name="Rectangle 7">
            <a:extLst>
              <a:ext uri="{FF2B5EF4-FFF2-40B4-BE49-F238E27FC236}">
                <a16:creationId xmlns:a16="http://schemas.microsoft.com/office/drawing/2014/main" id="{C7062297-4104-495F-AF38-34BE3D504A14}"/>
              </a:ext>
            </a:extLst>
          </p:cNvPr>
          <p:cNvSpPr/>
          <p:nvPr/>
        </p:nvSpPr>
        <p:spPr>
          <a:xfrm>
            <a:off x="38328" y="6239613"/>
            <a:ext cx="11744325" cy="646331"/>
          </a:xfrm>
          <a:prstGeom prst="rect">
            <a:avLst/>
          </a:prstGeom>
        </p:spPr>
        <p:txBody>
          <a:bodyPr wrap="square">
            <a:spAutoFit/>
          </a:bodyPr>
          <a:lstStyle/>
          <a:p>
            <a:pPr algn="just"/>
            <a:r>
              <a:rPr lang="en-US" dirty="0"/>
              <a:t>We also believe the chance of success is high based on our experience on a few versions of Singing Photo which has been launched in 2016 and 2017 for different marketing projects</a:t>
            </a:r>
          </a:p>
        </p:txBody>
      </p:sp>
    </p:spTree>
    <p:extLst>
      <p:ext uri="{BB962C8B-B14F-4D97-AF65-F5344CB8AC3E}">
        <p14:creationId xmlns:p14="http://schemas.microsoft.com/office/powerpoint/2010/main" val="1813044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49355D0-48BD-4D5D-A8A3-13F827D1F4F3}"/>
              </a:ext>
            </a:extLst>
          </p:cNvPr>
          <p:cNvSpPr>
            <a:spLocks noGrp="1"/>
          </p:cNvSpPr>
          <p:nvPr>
            <p:ph idx="1"/>
          </p:nvPr>
        </p:nvSpPr>
        <p:spPr/>
        <p:txBody>
          <a:bodyPr>
            <a:normAutofit/>
          </a:bodyPr>
          <a:lstStyle/>
          <a:p>
            <a:pPr marL="914400" lvl="1" indent="-457200" fontAlgn="ctr">
              <a:buFont typeface="+mj-lt"/>
              <a:buAutoNum type="arabicPeriod"/>
            </a:pPr>
            <a:r>
              <a:rPr lang="en-US" sz="3600" dirty="0"/>
              <a:t>Cost saving</a:t>
            </a:r>
          </a:p>
          <a:p>
            <a:pPr marL="914400" lvl="1" indent="-457200" fontAlgn="ctr">
              <a:buFont typeface="+mj-lt"/>
              <a:buAutoNum type="arabicPeriod"/>
            </a:pPr>
            <a:r>
              <a:rPr lang="en-US" sz="3600" dirty="0"/>
              <a:t>Time </a:t>
            </a:r>
            <a:r>
              <a:rPr lang="en-US" altLang="zh-CN" sz="3600" dirty="0"/>
              <a:t>saving</a:t>
            </a:r>
          </a:p>
          <a:p>
            <a:pPr marL="914400" lvl="1" indent="-457200" fontAlgn="ctr">
              <a:buFont typeface="+mj-lt"/>
              <a:buAutoNum type="arabicPeriod"/>
            </a:pPr>
            <a:r>
              <a:rPr lang="en-US" altLang="zh-CN" sz="3600" dirty="0"/>
              <a:t>Copyright free</a:t>
            </a:r>
          </a:p>
          <a:p>
            <a:pPr marL="914400" lvl="1" indent="-457200" fontAlgn="ctr">
              <a:buFont typeface="+mj-lt"/>
              <a:buAutoNum type="arabicPeriod"/>
            </a:pPr>
            <a:r>
              <a:rPr lang="en-US" sz="3600" dirty="0"/>
              <a:t>Business opportunities of advertising and voice store</a:t>
            </a:r>
          </a:p>
        </p:txBody>
      </p:sp>
      <p:sp>
        <p:nvSpPr>
          <p:cNvPr id="4" name="Title 3">
            <a:extLst>
              <a:ext uri="{FF2B5EF4-FFF2-40B4-BE49-F238E27FC236}">
                <a16:creationId xmlns:a16="http://schemas.microsoft.com/office/drawing/2014/main" id="{AB887042-C525-4C0B-9F14-87987E16CDBA}"/>
              </a:ext>
            </a:extLst>
          </p:cNvPr>
          <p:cNvSpPr>
            <a:spLocks noGrp="1"/>
          </p:cNvSpPr>
          <p:nvPr>
            <p:ph type="title"/>
          </p:nvPr>
        </p:nvSpPr>
        <p:spPr/>
        <p:txBody>
          <a:bodyPr/>
          <a:lstStyle/>
          <a:p>
            <a:r>
              <a:rPr lang="en-US" dirty="0"/>
              <a:t>What Can I Bring</a:t>
            </a:r>
          </a:p>
        </p:txBody>
      </p:sp>
    </p:spTree>
    <p:extLst>
      <p:ext uri="{BB962C8B-B14F-4D97-AF65-F5344CB8AC3E}">
        <p14:creationId xmlns:p14="http://schemas.microsoft.com/office/powerpoint/2010/main" val="3005964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onitor">
            <a:extLst>
              <a:ext uri="{FF2B5EF4-FFF2-40B4-BE49-F238E27FC236}">
                <a16:creationId xmlns:a16="http://schemas.microsoft.com/office/drawing/2014/main" id="{31D13822-F589-46CC-828A-F64F9A27F8D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3027" y="-874049"/>
            <a:ext cx="9063117" cy="9063117"/>
          </a:xfrm>
          <a:prstGeom prst="rect">
            <a:avLst/>
          </a:prstGeom>
        </p:spPr>
      </p:pic>
      <p:pic>
        <p:nvPicPr>
          <p:cNvPr id="21" name="Graphic 20" descr="Robot">
            <a:extLst>
              <a:ext uri="{FF2B5EF4-FFF2-40B4-BE49-F238E27FC236}">
                <a16:creationId xmlns:a16="http://schemas.microsoft.com/office/drawing/2014/main" id="{6D56AF09-AAB3-4A26-ABE7-210750FCA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012" y="1954656"/>
            <a:ext cx="914400" cy="914400"/>
          </a:xfrm>
          <a:prstGeom prst="rect">
            <a:avLst/>
          </a:prstGeom>
        </p:spPr>
      </p:pic>
      <p:sp>
        <p:nvSpPr>
          <p:cNvPr id="22" name="TextBox 21">
            <a:extLst>
              <a:ext uri="{FF2B5EF4-FFF2-40B4-BE49-F238E27FC236}">
                <a16:creationId xmlns:a16="http://schemas.microsoft.com/office/drawing/2014/main" id="{187B1099-F9C9-475C-A40F-12EC474FFB3C}"/>
              </a:ext>
            </a:extLst>
          </p:cNvPr>
          <p:cNvSpPr txBox="1"/>
          <p:nvPr/>
        </p:nvSpPr>
        <p:spPr>
          <a:xfrm>
            <a:off x="5638635" y="2181023"/>
            <a:ext cx="1915909" cy="461665"/>
          </a:xfrm>
          <a:prstGeom prst="rect">
            <a:avLst/>
          </a:prstGeom>
          <a:noFill/>
        </p:spPr>
        <p:txBody>
          <a:bodyPr wrap="none" rtlCol="0">
            <a:spAutoFit/>
          </a:bodyPr>
          <a:lstStyle/>
          <a:p>
            <a:r>
              <a:rPr lang="en-US" sz="2400" b="1" dirty="0"/>
              <a:t>Singing Video</a:t>
            </a:r>
          </a:p>
        </p:txBody>
      </p:sp>
      <p:sp>
        <p:nvSpPr>
          <p:cNvPr id="23" name="Rectangle 22">
            <a:extLst>
              <a:ext uri="{FF2B5EF4-FFF2-40B4-BE49-F238E27FC236}">
                <a16:creationId xmlns:a16="http://schemas.microsoft.com/office/drawing/2014/main" id="{8C84EB9B-35B7-407F-83B9-611AD1ECFBD0}"/>
              </a:ext>
            </a:extLst>
          </p:cNvPr>
          <p:cNvSpPr/>
          <p:nvPr/>
        </p:nvSpPr>
        <p:spPr>
          <a:xfrm>
            <a:off x="3921326" y="3215445"/>
            <a:ext cx="5028171" cy="1477328"/>
          </a:xfrm>
          <a:prstGeom prst="rect">
            <a:avLst/>
          </a:prstGeom>
        </p:spPr>
        <p:txBody>
          <a:bodyPr wrap="none">
            <a:spAutoFit/>
          </a:bodyPr>
          <a:lstStyle/>
          <a:p>
            <a:r>
              <a:rPr lang="en-US" dirty="0"/>
              <a:t>Video voice production services powered by AI</a:t>
            </a:r>
          </a:p>
          <a:p>
            <a:endParaRPr lang="en-US" altLang="zh-CN" dirty="0"/>
          </a:p>
          <a:p>
            <a:r>
              <a:rPr lang="en-US" altLang="zh-CN" dirty="0"/>
              <a:t>Members: Alan Ip /Yingtong Li/Qinying Liao/Yifei Xu</a:t>
            </a:r>
          </a:p>
          <a:p>
            <a:r>
              <a:rPr lang="en-US" altLang="zh-CN" dirty="0"/>
              <a:t>Xiaobin Liu/Yueying Liu/Siying Guo/Danfeng Li/</a:t>
            </a:r>
          </a:p>
          <a:p>
            <a:r>
              <a:rPr lang="en-US" altLang="zh-CN" dirty="0"/>
              <a:t>Xue Chen/Chao Chen</a:t>
            </a:r>
          </a:p>
        </p:txBody>
      </p:sp>
      <p:pic>
        <p:nvPicPr>
          <p:cNvPr id="12" name="Picture 11">
            <a:extLst>
              <a:ext uri="{FF2B5EF4-FFF2-40B4-BE49-F238E27FC236}">
                <a16:creationId xmlns:a16="http://schemas.microsoft.com/office/drawing/2014/main" id="{3D8196F3-80C3-457B-8C6E-0C14741E0579}"/>
              </a:ext>
            </a:extLst>
          </p:cNvPr>
          <p:cNvPicPr>
            <a:picLocks noChangeAspect="1"/>
          </p:cNvPicPr>
          <p:nvPr/>
        </p:nvPicPr>
        <p:blipFill rotWithShape="1">
          <a:blip r:embed="rId7"/>
          <a:srcRect l="10256" t="27604" r="67105" b="29297"/>
          <a:stretch/>
        </p:blipFill>
        <p:spPr>
          <a:xfrm>
            <a:off x="3959426" y="2070185"/>
            <a:ext cx="858931" cy="875071"/>
          </a:xfrm>
          <a:prstGeom prst="rect">
            <a:avLst/>
          </a:prstGeom>
        </p:spPr>
      </p:pic>
    </p:spTree>
    <p:extLst>
      <p:ext uri="{BB962C8B-B14F-4D97-AF65-F5344CB8AC3E}">
        <p14:creationId xmlns:p14="http://schemas.microsoft.com/office/powerpoint/2010/main" val="734930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F403D61-CCCE-45BB-A6F5-3ACD9BC4DDCA}"/>
              </a:ext>
            </a:extLst>
          </p:cNvPr>
          <p:cNvSpPr/>
          <p:nvPr/>
        </p:nvSpPr>
        <p:spPr>
          <a:xfrm>
            <a:off x="2972260" y="960738"/>
            <a:ext cx="8353425" cy="790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CB0F64-E51B-4398-9484-BB378A0672A0}"/>
              </a:ext>
            </a:extLst>
          </p:cNvPr>
          <p:cNvSpPr txBox="1"/>
          <p:nvPr/>
        </p:nvSpPr>
        <p:spPr>
          <a:xfrm>
            <a:off x="3087020" y="946909"/>
            <a:ext cx="8353425" cy="830997"/>
          </a:xfrm>
          <a:prstGeom prst="rect">
            <a:avLst/>
          </a:prstGeom>
          <a:noFill/>
        </p:spPr>
        <p:txBody>
          <a:bodyPr wrap="square" rtlCol="0">
            <a:spAutoFit/>
          </a:bodyPr>
          <a:lstStyle/>
          <a:p>
            <a:pPr algn="just"/>
            <a:r>
              <a:rPr lang="en-US" sz="1600" dirty="0"/>
              <a:t>Using MSFT cloud and AI technologies, we created an app (Singing Video, aka Singing Photo 3.0) </a:t>
            </a:r>
          </a:p>
          <a:p>
            <a:pPr algn="just"/>
            <a:r>
              <a:rPr lang="en-US" sz="1600" dirty="0"/>
              <a:t>to create background music, theme song, subtitles, narration, trailer with custom voice capability for any video content</a:t>
            </a:r>
          </a:p>
        </p:txBody>
      </p:sp>
      <p:sp>
        <p:nvSpPr>
          <p:cNvPr id="7" name="Rectangle 6">
            <a:extLst>
              <a:ext uri="{FF2B5EF4-FFF2-40B4-BE49-F238E27FC236}">
                <a16:creationId xmlns:a16="http://schemas.microsoft.com/office/drawing/2014/main" id="{EE9ECE74-2A03-4B5D-97DE-094A3270A749}"/>
              </a:ext>
            </a:extLst>
          </p:cNvPr>
          <p:cNvSpPr/>
          <p:nvPr/>
        </p:nvSpPr>
        <p:spPr>
          <a:xfrm>
            <a:off x="3181810" y="2588920"/>
            <a:ext cx="9010190" cy="790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6A8745E-C16D-413A-943F-8297904B9DAA}"/>
              </a:ext>
            </a:extLst>
          </p:cNvPr>
          <p:cNvSpPr/>
          <p:nvPr/>
        </p:nvSpPr>
        <p:spPr>
          <a:xfrm>
            <a:off x="-98323" y="1784194"/>
            <a:ext cx="12290323" cy="75610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2CDBB33-F581-4271-A475-5C7D7F7A6DCB}"/>
              </a:ext>
            </a:extLst>
          </p:cNvPr>
          <p:cNvSpPr/>
          <p:nvPr/>
        </p:nvSpPr>
        <p:spPr>
          <a:xfrm>
            <a:off x="-403123" y="3024810"/>
            <a:ext cx="12595123" cy="75610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384F6FC-1566-44A3-8841-D2D1D01AD843}"/>
              </a:ext>
            </a:extLst>
          </p:cNvPr>
          <p:cNvSpPr txBox="1"/>
          <p:nvPr/>
        </p:nvSpPr>
        <p:spPr>
          <a:xfrm>
            <a:off x="3119319" y="1844701"/>
            <a:ext cx="8588133" cy="830997"/>
          </a:xfrm>
          <a:prstGeom prst="rect">
            <a:avLst/>
          </a:prstGeom>
          <a:noFill/>
        </p:spPr>
        <p:txBody>
          <a:bodyPr wrap="square" rtlCol="0">
            <a:spAutoFit/>
          </a:bodyPr>
          <a:lstStyle/>
          <a:p>
            <a:r>
              <a:rPr lang="en-US" sz="1600" dirty="0"/>
              <a:t>Reduce cost and time to market for produce audio content (voice, music and sound effects) for video production</a:t>
            </a:r>
          </a:p>
          <a:p>
            <a:endParaRPr lang="en-US" sz="1600" dirty="0"/>
          </a:p>
        </p:txBody>
      </p:sp>
      <p:sp>
        <p:nvSpPr>
          <p:cNvPr id="14" name="TextBox 13">
            <a:extLst>
              <a:ext uri="{FF2B5EF4-FFF2-40B4-BE49-F238E27FC236}">
                <a16:creationId xmlns:a16="http://schemas.microsoft.com/office/drawing/2014/main" id="{0C9EC4E2-DED6-4E64-87E3-BC42FEBC18B2}"/>
              </a:ext>
            </a:extLst>
          </p:cNvPr>
          <p:cNvSpPr txBox="1"/>
          <p:nvPr/>
        </p:nvSpPr>
        <p:spPr>
          <a:xfrm>
            <a:off x="3139636" y="2610750"/>
            <a:ext cx="8123904" cy="584775"/>
          </a:xfrm>
          <a:prstGeom prst="rect">
            <a:avLst/>
          </a:prstGeom>
          <a:noFill/>
        </p:spPr>
        <p:txBody>
          <a:bodyPr wrap="square" rtlCol="0">
            <a:spAutoFit/>
          </a:bodyPr>
          <a:lstStyle/>
          <a:p>
            <a:r>
              <a:rPr lang="en-US" sz="1600" dirty="0"/>
              <a:t>Any professional or amateur video producer and vlogger</a:t>
            </a:r>
          </a:p>
          <a:p>
            <a:endParaRPr lang="en-US" sz="1600" dirty="0"/>
          </a:p>
        </p:txBody>
      </p:sp>
      <p:sp>
        <p:nvSpPr>
          <p:cNvPr id="15" name="TextBox 14">
            <a:extLst>
              <a:ext uri="{FF2B5EF4-FFF2-40B4-BE49-F238E27FC236}">
                <a16:creationId xmlns:a16="http://schemas.microsoft.com/office/drawing/2014/main" id="{AD027FDF-DD0D-49C4-9A93-E28B38540A04}"/>
              </a:ext>
            </a:extLst>
          </p:cNvPr>
          <p:cNvSpPr txBox="1"/>
          <p:nvPr/>
        </p:nvSpPr>
        <p:spPr>
          <a:xfrm>
            <a:off x="3094048" y="2973879"/>
            <a:ext cx="8755052" cy="830997"/>
          </a:xfrm>
          <a:prstGeom prst="rect">
            <a:avLst/>
          </a:prstGeom>
          <a:noFill/>
        </p:spPr>
        <p:txBody>
          <a:bodyPr wrap="square" rtlCol="0">
            <a:spAutoFit/>
          </a:bodyPr>
          <a:lstStyle/>
          <a:p>
            <a:pPr algn="just"/>
            <a:r>
              <a:rPr lang="en-US" sz="1600" dirty="0"/>
              <a:t>Reduce cost and time to help people without audio professionals (sound, music, or voice over narration) to produce audio content for video production for vlogger, promo video, or other commercial advertising uses</a:t>
            </a:r>
            <a:endParaRPr lang="en-US" sz="1400" dirty="0"/>
          </a:p>
        </p:txBody>
      </p:sp>
      <p:sp>
        <p:nvSpPr>
          <p:cNvPr id="18" name="Rectangle 17">
            <a:extLst>
              <a:ext uri="{FF2B5EF4-FFF2-40B4-BE49-F238E27FC236}">
                <a16:creationId xmlns:a16="http://schemas.microsoft.com/office/drawing/2014/main" id="{FD8822D3-C17F-4E11-B287-5E38B138F3C7}"/>
              </a:ext>
            </a:extLst>
          </p:cNvPr>
          <p:cNvSpPr/>
          <p:nvPr/>
        </p:nvSpPr>
        <p:spPr>
          <a:xfrm>
            <a:off x="-9527" y="19051"/>
            <a:ext cx="12290323" cy="9157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schemeClr val="tx1"/>
              </a:solidFill>
            </a:endParaRPr>
          </a:p>
          <a:p>
            <a:pPr algn="ctr"/>
            <a:r>
              <a:rPr lang="en-US" altLang="zh-CN" sz="2800" b="1" dirty="0">
                <a:solidFill>
                  <a:schemeClr val="tx1"/>
                </a:solidFill>
              </a:rPr>
              <a:t>Singing Video (aka Singing photo3.0)</a:t>
            </a:r>
          </a:p>
          <a:p>
            <a:pPr algn="ctr"/>
            <a:r>
              <a:rPr lang="en-US" altLang="zh-CN" sz="2000" dirty="0">
                <a:solidFill>
                  <a:schemeClr val="tx1"/>
                </a:solidFill>
              </a:rPr>
              <a:t>Video voice production services powered by AI</a:t>
            </a:r>
          </a:p>
          <a:p>
            <a:pPr algn="ctr"/>
            <a:endParaRPr lang="en-US" sz="2800" b="1" dirty="0">
              <a:solidFill>
                <a:schemeClr val="tx1"/>
              </a:solidFill>
            </a:endParaRPr>
          </a:p>
        </p:txBody>
      </p:sp>
      <p:sp>
        <p:nvSpPr>
          <p:cNvPr id="8" name="Rectangle 7">
            <a:extLst>
              <a:ext uri="{FF2B5EF4-FFF2-40B4-BE49-F238E27FC236}">
                <a16:creationId xmlns:a16="http://schemas.microsoft.com/office/drawing/2014/main" id="{E4E08D27-EA2B-4DD9-81D4-39AB3D44C138}"/>
              </a:ext>
            </a:extLst>
          </p:cNvPr>
          <p:cNvSpPr/>
          <p:nvPr/>
        </p:nvSpPr>
        <p:spPr>
          <a:xfrm>
            <a:off x="3087021" y="3784664"/>
            <a:ext cx="9104979" cy="137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F0EF2E-1FBB-4EDC-AF07-1D5B0579D922}"/>
              </a:ext>
            </a:extLst>
          </p:cNvPr>
          <p:cNvSpPr txBox="1"/>
          <p:nvPr/>
        </p:nvSpPr>
        <p:spPr>
          <a:xfrm>
            <a:off x="3068083" y="3863377"/>
            <a:ext cx="9070298" cy="1077218"/>
          </a:xfrm>
          <a:prstGeom prst="rect">
            <a:avLst/>
          </a:prstGeom>
          <a:noFill/>
        </p:spPr>
        <p:txBody>
          <a:bodyPr wrap="square" rtlCol="0">
            <a:spAutoFit/>
          </a:bodyPr>
          <a:lstStyle/>
          <a:p>
            <a:pPr algn="just"/>
            <a:r>
              <a:rPr lang="en-US" altLang="zh-CN" sz="1600" dirty="0"/>
              <a:t>Based </a:t>
            </a:r>
            <a:r>
              <a:rPr lang="en-US" sz="1600" dirty="0"/>
              <a:t>on our experience on Singing Photo app, this project is feasible and actionable to implement within a reasonable time-frame (estimated 6 to 12 months for coding and testing). We also believe the chance of success is high based on our experience on a few versions of Singing Photo which has been launched in 2016 and 2017 for different marketing projects</a:t>
            </a:r>
          </a:p>
        </p:txBody>
      </p:sp>
      <p:sp>
        <p:nvSpPr>
          <p:cNvPr id="21" name="Rectangle 20">
            <a:extLst>
              <a:ext uri="{FF2B5EF4-FFF2-40B4-BE49-F238E27FC236}">
                <a16:creationId xmlns:a16="http://schemas.microsoft.com/office/drawing/2014/main" id="{5188E4BA-7F9E-4798-944D-EC9C024173B7}"/>
              </a:ext>
            </a:extLst>
          </p:cNvPr>
          <p:cNvSpPr/>
          <p:nvPr/>
        </p:nvSpPr>
        <p:spPr>
          <a:xfrm>
            <a:off x="-98323" y="5002828"/>
            <a:ext cx="12290323" cy="18121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5E74782-8FA6-4CFF-B0E1-31707AC33F6C}"/>
              </a:ext>
            </a:extLst>
          </p:cNvPr>
          <p:cNvSpPr/>
          <p:nvPr/>
        </p:nvSpPr>
        <p:spPr>
          <a:xfrm>
            <a:off x="-642859" y="5451980"/>
            <a:ext cx="3149162" cy="664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Inclusion</a:t>
            </a:r>
          </a:p>
        </p:txBody>
      </p:sp>
      <p:sp>
        <p:nvSpPr>
          <p:cNvPr id="22" name="Rectangle 21">
            <a:extLst>
              <a:ext uri="{FF2B5EF4-FFF2-40B4-BE49-F238E27FC236}">
                <a16:creationId xmlns:a16="http://schemas.microsoft.com/office/drawing/2014/main" id="{27CC857E-415E-4AFF-95EA-EE6406B35261}"/>
              </a:ext>
            </a:extLst>
          </p:cNvPr>
          <p:cNvSpPr/>
          <p:nvPr/>
        </p:nvSpPr>
        <p:spPr>
          <a:xfrm>
            <a:off x="-574033" y="4059428"/>
            <a:ext cx="3149162" cy="664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Feasibility</a:t>
            </a:r>
          </a:p>
        </p:txBody>
      </p:sp>
      <p:sp>
        <p:nvSpPr>
          <p:cNvPr id="23" name="Rectangle 22">
            <a:extLst>
              <a:ext uri="{FF2B5EF4-FFF2-40B4-BE49-F238E27FC236}">
                <a16:creationId xmlns:a16="http://schemas.microsoft.com/office/drawing/2014/main" id="{1571369D-154B-4BAD-885B-FA27F66E0CBF}"/>
              </a:ext>
            </a:extLst>
          </p:cNvPr>
          <p:cNvSpPr/>
          <p:nvPr/>
        </p:nvSpPr>
        <p:spPr>
          <a:xfrm>
            <a:off x="-314633" y="3102305"/>
            <a:ext cx="3149162" cy="664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Business Value</a:t>
            </a:r>
          </a:p>
        </p:txBody>
      </p:sp>
      <p:sp>
        <p:nvSpPr>
          <p:cNvPr id="24" name="Rectangle 23">
            <a:extLst>
              <a:ext uri="{FF2B5EF4-FFF2-40B4-BE49-F238E27FC236}">
                <a16:creationId xmlns:a16="http://schemas.microsoft.com/office/drawing/2014/main" id="{A7D5686E-E928-45F4-8B36-5C8DC982BB8A}"/>
              </a:ext>
            </a:extLst>
          </p:cNvPr>
          <p:cNvSpPr/>
          <p:nvPr/>
        </p:nvSpPr>
        <p:spPr>
          <a:xfrm>
            <a:off x="-245807" y="2431439"/>
            <a:ext cx="3149162" cy="664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Customer Focus</a:t>
            </a:r>
          </a:p>
        </p:txBody>
      </p:sp>
      <p:sp>
        <p:nvSpPr>
          <p:cNvPr id="25" name="Rectangle 24">
            <a:extLst>
              <a:ext uri="{FF2B5EF4-FFF2-40B4-BE49-F238E27FC236}">
                <a16:creationId xmlns:a16="http://schemas.microsoft.com/office/drawing/2014/main" id="{0B05E2C2-61DB-4A4A-9F7B-6B3064F2A790}"/>
              </a:ext>
            </a:extLst>
          </p:cNvPr>
          <p:cNvSpPr/>
          <p:nvPr/>
        </p:nvSpPr>
        <p:spPr>
          <a:xfrm>
            <a:off x="261710" y="1061890"/>
            <a:ext cx="3149162" cy="664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Make something</a:t>
            </a:r>
          </a:p>
        </p:txBody>
      </p:sp>
      <p:sp>
        <p:nvSpPr>
          <p:cNvPr id="26" name="Rectangle 25">
            <a:extLst>
              <a:ext uri="{FF2B5EF4-FFF2-40B4-BE49-F238E27FC236}">
                <a16:creationId xmlns:a16="http://schemas.microsoft.com/office/drawing/2014/main" id="{E64D5782-8482-4C4E-9B70-7B217F22E7CB}"/>
              </a:ext>
            </a:extLst>
          </p:cNvPr>
          <p:cNvSpPr/>
          <p:nvPr/>
        </p:nvSpPr>
        <p:spPr>
          <a:xfrm>
            <a:off x="124059" y="1803298"/>
            <a:ext cx="3149162" cy="664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Address the Challenge</a:t>
            </a:r>
          </a:p>
        </p:txBody>
      </p:sp>
      <p:sp>
        <p:nvSpPr>
          <p:cNvPr id="28" name="TextBox 27">
            <a:extLst>
              <a:ext uri="{FF2B5EF4-FFF2-40B4-BE49-F238E27FC236}">
                <a16:creationId xmlns:a16="http://schemas.microsoft.com/office/drawing/2014/main" id="{286B363D-139F-4BB5-B37B-659B1C3C0D3C}"/>
              </a:ext>
            </a:extLst>
          </p:cNvPr>
          <p:cNvSpPr txBox="1"/>
          <p:nvPr/>
        </p:nvSpPr>
        <p:spPr>
          <a:xfrm>
            <a:off x="2764634" y="4999097"/>
            <a:ext cx="9378628"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t>Practice awareness</a:t>
            </a:r>
            <a:r>
              <a:rPr lang="en-US" sz="1600" dirty="0"/>
              <a:t>: we put AI (NLP/deep learning) and cognitive services (vision, voice, emotion, translation, voice synthesis, etc.) into more real-life situations such as video production for non-professional vlogger, or commercial scenarios; </a:t>
            </a:r>
          </a:p>
          <a:p>
            <a:pPr marL="285750" indent="-285750" algn="just">
              <a:buFont typeface="Arial" panose="020B0604020202020204" pitchFamily="34" charset="0"/>
              <a:buChar char="•"/>
            </a:pPr>
            <a:r>
              <a:rPr lang="en-US" sz="1600" b="1" dirty="0"/>
              <a:t>Exercise curiosity</a:t>
            </a:r>
            <a:r>
              <a:rPr lang="en-US" sz="1600" dirty="0"/>
              <a:t>: we brainstorm about different real life and practical applications in using </a:t>
            </a:r>
            <a:r>
              <a:rPr lang="en-US" sz="1600" i="1" u="sng" dirty="0">
                <a:solidFill>
                  <a:schemeClr val="accent1"/>
                </a:solidFill>
              </a:rPr>
              <a:t>Singing Photo </a:t>
            </a:r>
            <a:r>
              <a:rPr lang="en-US" sz="1600" dirty="0"/>
              <a:t>and also to explore whether this app can be further enhanced/upgraded to more interesting scenarios;</a:t>
            </a:r>
          </a:p>
          <a:p>
            <a:pPr marL="285750" indent="-285750" algn="just">
              <a:buFont typeface="Arial" panose="020B0604020202020204" pitchFamily="34" charset="0"/>
              <a:buChar char="•"/>
            </a:pPr>
            <a:r>
              <a:rPr lang="en-US" sz="1600" b="1" dirty="0"/>
              <a:t>Demonstrate courage</a:t>
            </a:r>
            <a:r>
              <a:rPr lang="en-US" sz="1600" dirty="0"/>
              <a:t>: we think out of the box, and out of our current job's roles and responsibilities to explore ideas and determine to make a successful product.</a:t>
            </a:r>
          </a:p>
        </p:txBody>
      </p:sp>
      <p:pic>
        <p:nvPicPr>
          <p:cNvPr id="30" name="Graphic 29" descr="Robot">
            <a:extLst>
              <a:ext uri="{FF2B5EF4-FFF2-40B4-BE49-F238E27FC236}">
                <a16:creationId xmlns:a16="http://schemas.microsoft.com/office/drawing/2014/main" id="{9D77BABB-E6A3-4E2B-AE69-D636A65C94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5764" y="36786"/>
            <a:ext cx="914400" cy="914400"/>
          </a:xfrm>
          <a:prstGeom prst="rect">
            <a:avLst/>
          </a:prstGeom>
        </p:spPr>
      </p:pic>
    </p:spTree>
    <p:extLst>
      <p:ext uri="{BB962C8B-B14F-4D97-AF65-F5344CB8AC3E}">
        <p14:creationId xmlns:p14="http://schemas.microsoft.com/office/powerpoint/2010/main" val="1706647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onitor">
            <a:extLst>
              <a:ext uri="{FF2B5EF4-FFF2-40B4-BE49-F238E27FC236}">
                <a16:creationId xmlns:a16="http://schemas.microsoft.com/office/drawing/2014/main" id="{31D13822-F589-46CC-828A-F64F9A27F8D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460706"/>
            <a:ext cx="12534900" cy="12534900"/>
          </a:xfrm>
          <a:prstGeom prst="rect">
            <a:avLst/>
          </a:prstGeom>
        </p:spPr>
      </p:pic>
      <p:pic>
        <p:nvPicPr>
          <p:cNvPr id="12" name="Picture 11">
            <a:extLst>
              <a:ext uri="{FF2B5EF4-FFF2-40B4-BE49-F238E27FC236}">
                <a16:creationId xmlns:a16="http://schemas.microsoft.com/office/drawing/2014/main" id="{BBD05937-623B-4261-9CC1-5D6388ECFDC0}"/>
              </a:ext>
            </a:extLst>
          </p:cNvPr>
          <p:cNvPicPr>
            <a:picLocks noChangeAspect="1"/>
          </p:cNvPicPr>
          <p:nvPr/>
        </p:nvPicPr>
        <p:blipFill>
          <a:blip r:embed="rId4"/>
          <a:stretch>
            <a:fillRect/>
          </a:stretch>
        </p:blipFill>
        <p:spPr>
          <a:xfrm>
            <a:off x="2325158" y="3056363"/>
            <a:ext cx="3813596" cy="2218267"/>
          </a:xfrm>
          <a:prstGeom prst="rect">
            <a:avLst/>
          </a:prstGeom>
        </p:spPr>
      </p:pic>
      <p:pic>
        <p:nvPicPr>
          <p:cNvPr id="21" name="Graphic 20" descr="Robot">
            <a:extLst>
              <a:ext uri="{FF2B5EF4-FFF2-40B4-BE49-F238E27FC236}">
                <a16:creationId xmlns:a16="http://schemas.microsoft.com/office/drawing/2014/main" id="{6D56AF09-AAB3-4A26-ABE7-210750FCA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4466" y="1291167"/>
            <a:ext cx="914400" cy="914400"/>
          </a:xfrm>
          <a:prstGeom prst="rect">
            <a:avLst/>
          </a:prstGeom>
        </p:spPr>
      </p:pic>
      <p:sp>
        <p:nvSpPr>
          <p:cNvPr id="4" name="Rectangle 3">
            <a:extLst>
              <a:ext uri="{FF2B5EF4-FFF2-40B4-BE49-F238E27FC236}">
                <a16:creationId xmlns:a16="http://schemas.microsoft.com/office/drawing/2014/main" id="{42854FCC-A6DA-4D75-A361-EE0DFE66436E}"/>
              </a:ext>
            </a:extLst>
          </p:cNvPr>
          <p:cNvSpPr/>
          <p:nvPr/>
        </p:nvSpPr>
        <p:spPr>
          <a:xfrm>
            <a:off x="3710083" y="1563701"/>
            <a:ext cx="6061852" cy="461665"/>
          </a:xfrm>
          <a:prstGeom prst="rect">
            <a:avLst/>
          </a:prstGeom>
        </p:spPr>
        <p:txBody>
          <a:bodyPr wrap="none">
            <a:spAutoFit/>
          </a:bodyPr>
          <a:lstStyle/>
          <a:p>
            <a:r>
              <a:rPr lang="zh-CN" altLang="en-US" dirty="0"/>
              <a:t>“</a:t>
            </a:r>
            <a:r>
              <a:rPr lang="en-US" sz="2400" dirty="0"/>
              <a:t>I can help you do the following </a:t>
            </a:r>
            <a:r>
              <a:rPr lang="en-US" altLang="zh-CN" sz="2400" dirty="0"/>
              <a:t>video editing:</a:t>
            </a:r>
            <a:r>
              <a:rPr lang="zh-CN" altLang="en-US" sz="2400" dirty="0"/>
              <a:t> </a:t>
            </a:r>
            <a:r>
              <a:rPr lang="en-US" altLang="zh-CN" sz="2400" dirty="0"/>
              <a:t>”</a:t>
            </a:r>
            <a:endParaRPr lang="en-US" dirty="0"/>
          </a:p>
        </p:txBody>
      </p:sp>
      <p:sp>
        <p:nvSpPr>
          <p:cNvPr id="6" name="Rectangle 5">
            <a:extLst>
              <a:ext uri="{FF2B5EF4-FFF2-40B4-BE49-F238E27FC236}">
                <a16:creationId xmlns:a16="http://schemas.microsoft.com/office/drawing/2014/main" id="{A865C263-9F6A-4B5D-AB43-BA09E7851B33}"/>
              </a:ext>
            </a:extLst>
          </p:cNvPr>
          <p:cNvSpPr/>
          <p:nvPr/>
        </p:nvSpPr>
        <p:spPr>
          <a:xfrm>
            <a:off x="6818842" y="3329416"/>
            <a:ext cx="6096000" cy="1477328"/>
          </a:xfrm>
          <a:prstGeom prst="rect">
            <a:avLst/>
          </a:prstGeom>
        </p:spPr>
        <p:txBody>
          <a:bodyPr>
            <a:spAutoFit/>
          </a:bodyPr>
          <a:lstStyle/>
          <a:p>
            <a:pPr marL="742950" lvl="1" indent="-285750">
              <a:buFont typeface="Wingdings" panose="05000000000000000000" pitchFamily="2" charset="2"/>
              <a:buChar char="q"/>
            </a:pPr>
            <a:r>
              <a:rPr lang="en-US" altLang="zh-CN" dirty="0"/>
              <a:t>Speech translate</a:t>
            </a:r>
          </a:p>
          <a:p>
            <a:pPr marL="742950" lvl="1" indent="-285750">
              <a:buFont typeface="Wingdings" panose="05000000000000000000" pitchFamily="2" charset="2"/>
              <a:buChar char="q"/>
            </a:pPr>
            <a:r>
              <a:rPr lang="en-US" altLang="zh-CN" dirty="0"/>
              <a:t>AI narrator</a:t>
            </a:r>
          </a:p>
          <a:p>
            <a:pPr marL="742950" lvl="1" indent="-285750">
              <a:buFont typeface="Wingdings" panose="05000000000000000000" pitchFamily="2" charset="2"/>
              <a:buChar char="q"/>
            </a:pPr>
            <a:r>
              <a:rPr lang="en-US" dirty="0"/>
              <a:t>Implant advertising</a:t>
            </a:r>
          </a:p>
          <a:p>
            <a:pPr marL="742950" lvl="1" indent="-285750">
              <a:buFont typeface="Wingdings" panose="05000000000000000000" pitchFamily="2" charset="2"/>
              <a:buChar char="q"/>
            </a:pPr>
            <a:r>
              <a:rPr lang="en-US" altLang="zh-CN" dirty="0"/>
              <a:t>Background music</a:t>
            </a:r>
          </a:p>
          <a:p>
            <a:pPr marL="742950" lvl="1" indent="-285750">
              <a:buFont typeface="Wingdings" panose="05000000000000000000" pitchFamily="2" charset="2"/>
              <a:buChar char="q"/>
            </a:pPr>
            <a:r>
              <a:rPr lang="en-US" altLang="zh-CN" dirty="0"/>
              <a:t>Theme Song</a:t>
            </a:r>
          </a:p>
        </p:txBody>
      </p:sp>
      <p:pic>
        <p:nvPicPr>
          <p:cNvPr id="14" name="Graphic 13" descr="Hourglass">
            <a:extLst>
              <a:ext uri="{FF2B5EF4-FFF2-40B4-BE49-F238E27FC236}">
                <a16:creationId xmlns:a16="http://schemas.microsoft.com/office/drawing/2014/main" id="{233E53AD-B49E-4729-9FFC-AE6FB3B6C9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9267" y="3786664"/>
            <a:ext cx="914400" cy="914400"/>
          </a:xfrm>
          <a:prstGeom prst="rect">
            <a:avLst/>
          </a:prstGeom>
        </p:spPr>
      </p:pic>
      <p:sp>
        <p:nvSpPr>
          <p:cNvPr id="2" name="TextBox 1">
            <a:extLst>
              <a:ext uri="{FF2B5EF4-FFF2-40B4-BE49-F238E27FC236}">
                <a16:creationId xmlns:a16="http://schemas.microsoft.com/office/drawing/2014/main" id="{289601E1-3646-4CC9-A2BC-31C7296CA3DD}"/>
              </a:ext>
            </a:extLst>
          </p:cNvPr>
          <p:cNvSpPr txBox="1"/>
          <p:nvPr/>
        </p:nvSpPr>
        <p:spPr>
          <a:xfrm>
            <a:off x="7248525" y="3136612"/>
            <a:ext cx="723899" cy="584775"/>
          </a:xfrm>
          <a:prstGeom prst="rect">
            <a:avLst/>
          </a:prstGeom>
          <a:noFill/>
        </p:spPr>
        <p:txBody>
          <a:bodyPr wrap="square" rtlCol="0">
            <a:spAutoFit/>
          </a:bodyPr>
          <a:lstStyle/>
          <a:p>
            <a:r>
              <a:rPr lang="zh-CN" altLang="en-US" sz="3200" dirty="0"/>
              <a:t>√</a:t>
            </a:r>
            <a:endParaRPr lang="en-US" sz="3200" dirty="0"/>
          </a:p>
        </p:txBody>
      </p:sp>
      <p:sp>
        <p:nvSpPr>
          <p:cNvPr id="9" name="TextBox 8">
            <a:extLst>
              <a:ext uri="{FF2B5EF4-FFF2-40B4-BE49-F238E27FC236}">
                <a16:creationId xmlns:a16="http://schemas.microsoft.com/office/drawing/2014/main" id="{B71EC31A-BC28-465E-812A-5E97400DF823}"/>
              </a:ext>
            </a:extLst>
          </p:cNvPr>
          <p:cNvSpPr txBox="1"/>
          <p:nvPr/>
        </p:nvSpPr>
        <p:spPr>
          <a:xfrm>
            <a:off x="7277099" y="3428999"/>
            <a:ext cx="723899" cy="584775"/>
          </a:xfrm>
          <a:prstGeom prst="rect">
            <a:avLst/>
          </a:prstGeom>
          <a:noFill/>
        </p:spPr>
        <p:txBody>
          <a:bodyPr wrap="square" rtlCol="0">
            <a:spAutoFit/>
          </a:bodyPr>
          <a:lstStyle/>
          <a:p>
            <a:r>
              <a:rPr lang="zh-CN" altLang="en-US" sz="3200" dirty="0"/>
              <a:t>√</a:t>
            </a:r>
            <a:endParaRPr lang="en-US" sz="3200" dirty="0"/>
          </a:p>
        </p:txBody>
      </p:sp>
      <p:sp>
        <p:nvSpPr>
          <p:cNvPr id="10" name="TextBox 9">
            <a:extLst>
              <a:ext uri="{FF2B5EF4-FFF2-40B4-BE49-F238E27FC236}">
                <a16:creationId xmlns:a16="http://schemas.microsoft.com/office/drawing/2014/main" id="{ED595295-4AA2-4270-B05F-FD2D25D59AC4}"/>
              </a:ext>
            </a:extLst>
          </p:cNvPr>
          <p:cNvSpPr txBox="1"/>
          <p:nvPr/>
        </p:nvSpPr>
        <p:spPr>
          <a:xfrm>
            <a:off x="7277099" y="3679290"/>
            <a:ext cx="723899" cy="584775"/>
          </a:xfrm>
          <a:prstGeom prst="rect">
            <a:avLst/>
          </a:prstGeom>
          <a:noFill/>
        </p:spPr>
        <p:txBody>
          <a:bodyPr wrap="square" rtlCol="0">
            <a:spAutoFit/>
          </a:bodyPr>
          <a:lstStyle/>
          <a:p>
            <a:r>
              <a:rPr lang="zh-CN" altLang="en-US" sz="3200" dirty="0"/>
              <a:t>√</a:t>
            </a:r>
            <a:endParaRPr lang="en-US" sz="3200" dirty="0"/>
          </a:p>
        </p:txBody>
      </p:sp>
      <p:sp>
        <p:nvSpPr>
          <p:cNvPr id="11" name="TextBox 10">
            <a:extLst>
              <a:ext uri="{FF2B5EF4-FFF2-40B4-BE49-F238E27FC236}">
                <a16:creationId xmlns:a16="http://schemas.microsoft.com/office/drawing/2014/main" id="{CE06B121-B7CF-4158-9F94-5F83DF4D437A}"/>
              </a:ext>
            </a:extLst>
          </p:cNvPr>
          <p:cNvSpPr txBox="1"/>
          <p:nvPr/>
        </p:nvSpPr>
        <p:spPr>
          <a:xfrm>
            <a:off x="7305671" y="3950629"/>
            <a:ext cx="723899" cy="584775"/>
          </a:xfrm>
          <a:prstGeom prst="rect">
            <a:avLst/>
          </a:prstGeom>
          <a:noFill/>
        </p:spPr>
        <p:txBody>
          <a:bodyPr wrap="square" rtlCol="0">
            <a:spAutoFit/>
          </a:bodyPr>
          <a:lstStyle/>
          <a:p>
            <a:r>
              <a:rPr lang="zh-CN" altLang="en-US" sz="3200" dirty="0"/>
              <a:t>√</a:t>
            </a:r>
            <a:endParaRPr lang="en-US" sz="3200" dirty="0"/>
          </a:p>
        </p:txBody>
      </p:sp>
      <p:sp>
        <p:nvSpPr>
          <p:cNvPr id="13" name="TextBox 12">
            <a:extLst>
              <a:ext uri="{FF2B5EF4-FFF2-40B4-BE49-F238E27FC236}">
                <a16:creationId xmlns:a16="http://schemas.microsoft.com/office/drawing/2014/main" id="{06B0424E-51E4-432B-A1EC-02102B35FE99}"/>
              </a:ext>
            </a:extLst>
          </p:cNvPr>
          <p:cNvSpPr txBox="1"/>
          <p:nvPr/>
        </p:nvSpPr>
        <p:spPr>
          <a:xfrm>
            <a:off x="7300906" y="4200919"/>
            <a:ext cx="723899" cy="584775"/>
          </a:xfrm>
          <a:prstGeom prst="rect">
            <a:avLst/>
          </a:prstGeom>
          <a:noFill/>
        </p:spPr>
        <p:txBody>
          <a:bodyPr wrap="square" rtlCol="0">
            <a:spAutoFit/>
          </a:bodyPr>
          <a:lstStyle/>
          <a:p>
            <a:r>
              <a:rPr lang="zh-CN" altLang="en-US" sz="3200" dirty="0"/>
              <a:t>√</a:t>
            </a:r>
            <a:endParaRPr lang="en-US" sz="3200" dirty="0"/>
          </a:p>
        </p:txBody>
      </p:sp>
    </p:spTree>
    <p:extLst>
      <p:ext uri="{BB962C8B-B14F-4D97-AF65-F5344CB8AC3E}">
        <p14:creationId xmlns:p14="http://schemas.microsoft.com/office/powerpoint/2010/main" val="2578650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31ECD-173B-4A44-BD60-172F73F344DF}"/>
              </a:ext>
            </a:extLst>
          </p:cNvPr>
          <p:cNvSpPr>
            <a:spLocks noGrp="1"/>
          </p:cNvSpPr>
          <p:nvPr>
            <p:ph idx="1"/>
          </p:nvPr>
        </p:nvSpPr>
        <p:spPr>
          <a:xfrm>
            <a:off x="290245" y="332431"/>
            <a:ext cx="7741596" cy="810570"/>
          </a:xfrm>
        </p:spPr>
        <p:txBody>
          <a:bodyPr/>
          <a:lstStyle/>
          <a:p>
            <a:r>
              <a:rPr lang="en-US" altLang="zh-CN" dirty="0"/>
              <a:t>1</a:t>
            </a:r>
            <a:r>
              <a:rPr lang="zh-CN" altLang="en-US" dirty="0"/>
              <a:t>：</a:t>
            </a:r>
            <a:r>
              <a:rPr lang="en-US" altLang="zh-CN" dirty="0"/>
              <a:t>Speech translate</a:t>
            </a:r>
            <a:endParaRPr lang="en-US" dirty="0"/>
          </a:p>
        </p:txBody>
      </p:sp>
      <p:sp>
        <p:nvSpPr>
          <p:cNvPr id="4" name="TextBox 3">
            <a:extLst>
              <a:ext uri="{FF2B5EF4-FFF2-40B4-BE49-F238E27FC236}">
                <a16:creationId xmlns:a16="http://schemas.microsoft.com/office/drawing/2014/main" id="{9C13AE41-59FC-4D09-8783-E244BB4B7BE9}"/>
              </a:ext>
            </a:extLst>
          </p:cNvPr>
          <p:cNvSpPr txBox="1"/>
          <p:nvPr/>
        </p:nvSpPr>
        <p:spPr>
          <a:xfrm>
            <a:off x="3495940" y="4807391"/>
            <a:ext cx="2913433" cy="646331"/>
          </a:xfrm>
          <a:prstGeom prst="rect">
            <a:avLst/>
          </a:prstGeom>
          <a:noFill/>
        </p:spPr>
        <p:txBody>
          <a:bodyPr wrap="square" rtlCol="0">
            <a:spAutoFit/>
          </a:bodyPr>
          <a:lstStyle/>
          <a:p>
            <a:r>
              <a:rPr lang="zh-CN" altLang="en-US" dirty="0">
                <a:solidFill>
                  <a:schemeClr val="bg1"/>
                </a:solidFill>
              </a:rPr>
              <a:t>这里假装有字幕</a:t>
            </a:r>
            <a:endParaRPr lang="en-US" altLang="zh-CN" dirty="0">
              <a:solidFill>
                <a:schemeClr val="bg1"/>
              </a:solidFill>
            </a:endParaRPr>
          </a:p>
          <a:p>
            <a:r>
              <a:rPr lang="en-US" dirty="0">
                <a:solidFill>
                  <a:schemeClr val="bg1"/>
                </a:solidFill>
              </a:rPr>
              <a:t>Here are fake subtitles</a:t>
            </a:r>
          </a:p>
        </p:txBody>
      </p:sp>
      <p:pic>
        <p:nvPicPr>
          <p:cNvPr id="5" name="Picture 4">
            <a:extLst>
              <a:ext uri="{FF2B5EF4-FFF2-40B4-BE49-F238E27FC236}">
                <a16:creationId xmlns:a16="http://schemas.microsoft.com/office/drawing/2014/main" id="{F93AE3C3-74BD-4B0D-9F2B-ED4EAAD4DD59}"/>
              </a:ext>
            </a:extLst>
          </p:cNvPr>
          <p:cNvPicPr>
            <a:picLocks noChangeAspect="1"/>
          </p:cNvPicPr>
          <p:nvPr/>
        </p:nvPicPr>
        <p:blipFill>
          <a:blip r:embed="rId3"/>
          <a:stretch>
            <a:fillRect/>
          </a:stretch>
        </p:blipFill>
        <p:spPr>
          <a:xfrm>
            <a:off x="457201" y="848558"/>
            <a:ext cx="10383520" cy="5857370"/>
          </a:xfrm>
          <a:prstGeom prst="rect">
            <a:avLst/>
          </a:prstGeom>
        </p:spPr>
      </p:pic>
      <p:sp>
        <p:nvSpPr>
          <p:cNvPr id="10" name="TextBox 9">
            <a:extLst>
              <a:ext uri="{FF2B5EF4-FFF2-40B4-BE49-F238E27FC236}">
                <a16:creationId xmlns:a16="http://schemas.microsoft.com/office/drawing/2014/main" id="{AC601F06-85BA-440F-A4D7-EFCE6F92C74A}"/>
              </a:ext>
            </a:extLst>
          </p:cNvPr>
          <p:cNvSpPr txBox="1"/>
          <p:nvPr/>
        </p:nvSpPr>
        <p:spPr>
          <a:xfrm>
            <a:off x="1718698" y="5879238"/>
            <a:ext cx="2913433" cy="646331"/>
          </a:xfrm>
          <a:prstGeom prst="rect">
            <a:avLst/>
          </a:prstGeom>
          <a:noFill/>
        </p:spPr>
        <p:txBody>
          <a:bodyPr wrap="square" rtlCol="0">
            <a:spAutoFit/>
          </a:bodyPr>
          <a:lstStyle/>
          <a:p>
            <a:r>
              <a:rPr lang="zh-CN" altLang="en-US" dirty="0">
                <a:solidFill>
                  <a:schemeClr val="bg1"/>
                </a:solidFill>
              </a:rPr>
              <a:t>这里假装有字幕</a:t>
            </a:r>
            <a:endParaRPr lang="en-US" altLang="zh-CN" dirty="0">
              <a:solidFill>
                <a:schemeClr val="bg1"/>
              </a:solidFill>
            </a:endParaRPr>
          </a:p>
          <a:p>
            <a:r>
              <a:rPr lang="en-US" dirty="0">
                <a:solidFill>
                  <a:schemeClr val="bg1"/>
                </a:solidFill>
              </a:rPr>
              <a:t>Here are fake subtitles</a:t>
            </a:r>
          </a:p>
        </p:txBody>
      </p:sp>
      <p:pic>
        <p:nvPicPr>
          <p:cNvPr id="6" name="Picture 5">
            <a:extLst>
              <a:ext uri="{FF2B5EF4-FFF2-40B4-BE49-F238E27FC236}">
                <a16:creationId xmlns:a16="http://schemas.microsoft.com/office/drawing/2014/main" id="{77ADF09A-5BDE-47E6-8F5A-8985A9BFDB7A}"/>
              </a:ext>
            </a:extLst>
          </p:cNvPr>
          <p:cNvPicPr>
            <a:picLocks noChangeAspect="1"/>
          </p:cNvPicPr>
          <p:nvPr/>
        </p:nvPicPr>
        <p:blipFill rotWithShape="1">
          <a:blip r:embed="rId4"/>
          <a:srcRect t="50685"/>
          <a:stretch/>
        </p:blipFill>
        <p:spPr>
          <a:xfrm>
            <a:off x="7315892" y="5142475"/>
            <a:ext cx="3438051" cy="14131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46BE8053-5266-4F47-914E-5B0E20FDC1E6}"/>
              </a:ext>
            </a:extLst>
          </p:cNvPr>
          <p:cNvPicPr>
            <a:picLocks noChangeAspect="1"/>
          </p:cNvPicPr>
          <p:nvPr/>
        </p:nvPicPr>
        <p:blipFill rotWithShape="1">
          <a:blip r:embed="rId5"/>
          <a:srcRect b="60813"/>
          <a:stretch/>
        </p:blipFill>
        <p:spPr>
          <a:xfrm>
            <a:off x="7334691" y="2240312"/>
            <a:ext cx="3316911" cy="2196429"/>
          </a:xfrm>
          <a:prstGeom prst="rect">
            <a:avLst/>
          </a:prstGeom>
        </p:spPr>
      </p:pic>
      <p:sp>
        <p:nvSpPr>
          <p:cNvPr id="8" name="TextBox 7">
            <a:extLst>
              <a:ext uri="{FF2B5EF4-FFF2-40B4-BE49-F238E27FC236}">
                <a16:creationId xmlns:a16="http://schemas.microsoft.com/office/drawing/2014/main" id="{7F98458C-9173-4953-9D7C-AF7563A0F09F}"/>
              </a:ext>
            </a:extLst>
          </p:cNvPr>
          <p:cNvSpPr txBox="1"/>
          <p:nvPr/>
        </p:nvSpPr>
        <p:spPr>
          <a:xfrm>
            <a:off x="7334691" y="1702779"/>
            <a:ext cx="2011769" cy="369332"/>
          </a:xfrm>
          <a:prstGeom prst="rect">
            <a:avLst/>
          </a:prstGeom>
          <a:noFill/>
        </p:spPr>
        <p:txBody>
          <a:bodyPr wrap="none" rtlCol="0">
            <a:spAutoFit/>
          </a:bodyPr>
          <a:lstStyle/>
          <a:p>
            <a:r>
              <a:rPr lang="en-US" altLang="zh-CN" dirty="0">
                <a:solidFill>
                  <a:schemeClr val="bg1"/>
                </a:solidFill>
              </a:rPr>
              <a:t>Choose language</a:t>
            </a:r>
            <a:r>
              <a:rPr lang="zh-CN" altLang="en-US" dirty="0">
                <a:solidFill>
                  <a:schemeClr val="bg1"/>
                </a:solidFill>
              </a:rPr>
              <a:t>：</a:t>
            </a:r>
            <a:endParaRPr lang="en-US" dirty="0">
              <a:solidFill>
                <a:schemeClr val="bg1"/>
              </a:solidFill>
            </a:endParaRPr>
          </a:p>
        </p:txBody>
      </p:sp>
      <p:sp>
        <p:nvSpPr>
          <p:cNvPr id="9" name="TextBox 8">
            <a:extLst>
              <a:ext uri="{FF2B5EF4-FFF2-40B4-BE49-F238E27FC236}">
                <a16:creationId xmlns:a16="http://schemas.microsoft.com/office/drawing/2014/main" id="{14766500-97F9-42EE-B820-15A6545C8C49}"/>
              </a:ext>
            </a:extLst>
          </p:cNvPr>
          <p:cNvSpPr txBox="1"/>
          <p:nvPr/>
        </p:nvSpPr>
        <p:spPr>
          <a:xfrm>
            <a:off x="7382880" y="4633049"/>
            <a:ext cx="2224428" cy="369332"/>
          </a:xfrm>
          <a:prstGeom prst="rect">
            <a:avLst/>
          </a:prstGeom>
          <a:noFill/>
        </p:spPr>
        <p:txBody>
          <a:bodyPr wrap="square" rtlCol="0">
            <a:spAutoFit/>
          </a:bodyPr>
          <a:lstStyle/>
          <a:p>
            <a:r>
              <a:rPr lang="en-US" altLang="zh-CN" dirty="0">
                <a:solidFill>
                  <a:schemeClr val="bg1"/>
                </a:solidFill>
              </a:rPr>
              <a:t>Choose voice</a:t>
            </a:r>
            <a:r>
              <a:rPr lang="zh-CN" altLang="en-US"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89286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DDEDD2-B045-4604-BA9D-DF79EE8E06D4}"/>
              </a:ext>
            </a:extLst>
          </p:cNvPr>
          <p:cNvPicPr>
            <a:picLocks noChangeAspect="1"/>
          </p:cNvPicPr>
          <p:nvPr/>
        </p:nvPicPr>
        <p:blipFill>
          <a:blip r:embed="rId3"/>
          <a:stretch>
            <a:fillRect/>
          </a:stretch>
        </p:blipFill>
        <p:spPr>
          <a:xfrm>
            <a:off x="4533900" y="1777707"/>
            <a:ext cx="8173914" cy="4384967"/>
          </a:xfrm>
          <a:prstGeom prst="rect">
            <a:avLst/>
          </a:prstGeom>
        </p:spPr>
      </p:pic>
      <p:sp>
        <p:nvSpPr>
          <p:cNvPr id="3" name="Content Placeholder 2">
            <a:extLst>
              <a:ext uri="{FF2B5EF4-FFF2-40B4-BE49-F238E27FC236}">
                <a16:creationId xmlns:a16="http://schemas.microsoft.com/office/drawing/2014/main" id="{37631ECD-173B-4A44-BD60-172F73F344DF}"/>
              </a:ext>
            </a:extLst>
          </p:cNvPr>
          <p:cNvSpPr>
            <a:spLocks noGrp="1"/>
          </p:cNvSpPr>
          <p:nvPr>
            <p:ph idx="1"/>
          </p:nvPr>
        </p:nvSpPr>
        <p:spPr>
          <a:xfrm>
            <a:off x="663102" y="152468"/>
            <a:ext cx="7741596" cy="810570"/>
          </a:xfrm>
        </p:spPr>
        <p:txBody>
          <a:bodyPr/>
          <a:lstStyle/>
          <a:p>
            <a:r>
              <a:rPr lang="en-US" altLang="zh-CN" dirty="0"/>
              <a:t>2</a:t>
            </a:r>
            <a:r>
              <a:rPr lang="zh-CN" altLang="en-US" dirty="0"/>
              <a:t>：</a:t>
            </a:r>
            <a:r>
              <a:rPr lang="en-US" altLang="zh-CN" dirty="0"/>
              <a:t>AI narrator</a:t>
            </a:r>
            <a:endParaRPr lang="en-US" dirty="0"/>
          </a:p>
        </p:txBody>
      </p:sp>
      <p:pic>
        <p:nvPicPr>
          <p:cNvPr id="7" name="Picture 6">
            <a:extLst>
              <a:ext uri="{FF2B5EF4-FFF2-40B4-BE49-F238E27FC236}">
                <a16:creationId xmlns:a16="http://schemas.microsoft.com/office/drawing/2014/main" id="{B43801AE-1C7B-420D-A561-6124B4DC2613}"/>
              </a:ext>
            </a:extLst>
          </p:cNvPr>
          <p:cNvPicPr>
            <a:picLocks noChangeAspect="1"/>
          </p:cNvPicPr>
          <p:nvPr/>
        </p:nvPicPr>
        <p:blipFill rotWithShape="1">
          <a:blip r:embed="rId4"/>
          <a:srcRect t="50685"/>
          <a:stretch/>
        </p:blipFill>
        <p:spPr>
          <a:xfrm>
            <a:off x="549573" y="5141312"/>
            <a:ext cx="3562350" cy="1464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1C8FC6A3-AD1B-4BB7-B84A-76DAB57787C7}"/>
              </a:ext>
            </a:extLst>
          </p:cNvPr>
          <p:cNvSpPr txBox="1"/>
          <p:nvPr/>
        </p:nvSpPr>
        <p:spPr>
          <a:xfrm>
            <a:off x="549573" y="4676775"/>
            <a:ext cx="1652504" cy="369332"/>
          </a:xfrm>
          <a:prstGeom prst="rect">
            <a:avLst/>
          </a:prstGeom>
          <a:noFill/>
        </p:spPr>
        <p:txBody>
          <a:bodyPr wrap="none" rtlCol="0">
            <a:spAutoFit/>
          </a:bodyPr>
          <a:lstStyle/>
          <a:p>
            <a:r>
              <a:rPr lang="en-US" altLang="zh-CN" dirty="0"/>
              <a:t>Choose voice</a:t>
            </a:r>
            <a:r>
              <a:rPr lang="zh-CN" altLang="en-US" dirty="0"/>
              <a:t>：</a:t>
            </a:r>
            <a:endParaRPr lang="en-US" dirty="0"/>
          </a:p>
        </p:txBody>
      </p:sp>
      <p:sp>
        <p:nvSpPr>
          <p:cNvPr id="14" name="TextBox 13">
            <a:extLst>
              <a:ext uri="{FF2B5EF4-FFF2-40B4-BE49-F238E27FC236}">
                <a16:creationId xmlns:a16="http://schemas.microsoft.com/office/drawing/2014/main" id="{3C30B539-52D8-4AE4-9D0C-6ACC407F32EA}"/>
              </a:ext>
            </a:extLst>
          </p:cNvPr>
          <p:cNvSpPr txBox="1"/>
          <p:nvPr/>
        </p:nvSpPr>
        <p:spPr>
          <a:xfrm>
            <a:off x="6829178" y="5516343"/>
            <a:ext cx="4214742" cy="646331"/>
          </a:xfrm>
          <a:prstGeom prst="rect">
            <a:avLst/>
          </a:prstGeom>
          <a:noFill/>
        </p:spPr>
        <p:txBody>
          <a:bodyPr wrap="square" rtlCol="0">
            <a:spAutoFit/>
          </a:bodyPr>
          <a:lstStyle/>
          <a:p>
            <a:pPr algn="ctr"/>
            <a:r>
              <a:rPr lang="zh-CN" altLang="en-US" b="1" dirty="0">
                <a:solidFill>
                  <a:schemeClr val="bg1"/>
                </a:solidFill>
              </a:rPr>
              <a:t>这里是自动合成的旁白朗读</a:t>
            </a:r>
            <a:endParaRPr lang="en-US" altLang="zh-CN" b="1" dirty="0">
              <a:solidFill>
                <a:schemeClr val="bg1"/>
              </a:solidFill>
            </a:endParaRPr>
          </a:p>
          <a:p>
            <a:pPr algn="ctr"/>
            <a:r>
              <a:rPr lang="en-US" b="1" dirty="0">
                <a:solidFill>
                  <a:schemeClr val="bg1"/>
                </a:solidFill>
              </a:rPr>
              <a:t>Here is an auto-synthesized voice-over</a:t>
            </a:r>
          </a:p>
        </p:txBody>
      </p:sp>
      <p:pic>
        <p:nvPicPr>
          <p:cNvPr id="2" name="Picture 1">
            <a:extLst>
              <a:ext uri="{FF2B5EF4-FFF2-40B4-BE49-F238E27FC236}">
                <a16:creationId xmlns:a16="http://schemas.microsoft.com/office/drawing/2014/main" id="{0B5861FF-7F30-4780-BCD1-A2B437138327}"/>
              </a:ext>
            </a:extLst>
          </p:cNvPr>
          <p:cNvPicPr>
            <a:picLocks noChangeAspect="1"/>
          </p:cNvPicPr>
          <p:nvPr/>
        </p:nvPicPr>
        <p:blipFill>
          <a:blip r:embed="rId5"/>
          <a:stretch>
            <a:fillRect/>
          </a:stretch>
        </p:blipFill>
        <p:spPr>
          <a:xfrm>
            <a:off x="188311" y="1385403"/>
            <a:ext cx="4284873" cy="3243769"/>
          </a:xfrm>
          <a:prstGeom prst="rect">
            <a:avLst/>
          </a:prstGeom>
        </p:spPr>
      </p:pic>
    </p:spTree>
    <p:extLst>
      <p:ext uri="{BB962C8B-B14F-4D97-AF65-F5344CB8AC3E}">
        <p14:creationId xmlns:p14="http://schemas.microsoft.com/office/powerpoint/2010/main" val="1281494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31ECD-173B-4A44-BD60-172F73F344DF}"/>
              </a:ext>
            </a:extLst>
          </p:cNvPr>
          <p:cNvSpPr>
            <a:spLocks noGrp="1"/>
          </p:cNvSpPr>
          <p:nvPr>
            <p:ph idx="1"/>
          </p:nvPr>
        </p:nvSpPr>
        <p:spPr>
          <a:xfrm>
            <a:off x="663102" y="133615"/>
            <a:ext cx="7741596" cy="810570"/>
          </a:xfrm>
        </p:spPr>
        <p:txBody>
          <a:bodyPr/>
          <a:lstStyle/>
          <a:p>
            <a:r>
              <a:rPr lang="en-US" altLang="zh-CN" dirty="0"/>
              <a:t>3.</a:t>
            </a:r>
            <a:r>
              <a:rPr lang="zh-CN" altLang="en-US" dirty="0"/>
              <a:t> </a:t>
            </a:r>
            <a:r>
              <a:rPr lang="en-US" altLang="zh-CN" dirty="0"/>
              <a:t>Implant ads</a:t>
            </a:r>
            <a:endParaRPr lang="en-US" dirty="0"/>
          </a:p>
        </p:txBody>
      </p:sp>
      <p:pic>
        <p:nvPicPr>
          <p:cNvPr id="18" name="Graphic 17" descr="Headphones">
            <a:extLst>
              <a:ext uri="{FF2B5EF4-FFF2-40B4-BE49-F238E27FC236}">
                <a16:creationId xmlns:a16="http://schemas.microsoft.com/office/drawing/2014/main" id="{160A09E5-01D1-45FC-825F-33A1FDB21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5082" y="1817277"/>
            <a:ext cx="723124" cy="723124"/>
          </a:xfrm>
          <a:prstGeom prst="rect">
            <a:avLst/>
          </a:prstGeom>
        </p:spPr>
      </p:pic>
      <p:pic>
        <p:nvPicPr>
          <p:cNvPr id="19" name="Graphic 18" descr="Headphones">
            <a:extLst>
              <a:ext uri="{FF2B5EF4-FFF2-40B4-BE49-F238E27FC236}">
                <a16:creationId xmlns:a16="http://schemas.microsoft.com/office/drawing/2014/main" id="{916CAA3B-3E5B-46EE-AE4A-84D19BAC5D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5506" y="2601276"/>
            <a:ext cx="723124" cy="723124"/>
          </a:xfrm>
          <a:prstGeom prst="rect">
            <a:avLst/>
          </a:prstGeom>
        </p:spPr>
      </p:pic>
      <p:pic>
        <p:nvPicPr>
          <p:cNvPr id="20" name="Graphic 19" descr="Headphones">
            <a:extLst>
              <a:ext uri="{FF2B5EF4-FFF2-40B4-BE49-F238E27FC236}">
                <a16:creationId xmlns:a16="http://schemas.microsoft.com/office/drawing/2014/main" id="{A95491BA-78D8-467A-8AA9-26B6248A8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7075" y="3375845"/>
            <a:ext cx="723124" cy="723124"/>
          </a:xfrm>
          <a:prstGeom prst="rect">
            <a:avLst/>
          </a:prstGeom>
        </p:spPr>
      </p:pic>
      <p:pic>
        <p:nvPicPr>
          <p:cNvPr id="21" name="Graphic 20" descr="Headphones">
            <a:extLst>
              <a:ext uri="{FF2B5EF4-FFF2-40B4-BE49-F238E27FC236}">
                <a16:creationId xmlns:a16="http://schemas.microsoft.com/office/drawing/2014/main" id="{C4DA027E-FA2B-4D14-BA46-8B66A5FBF0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7498" y="4197549"/>
            <a:ext cx="723124" cy="723124"/>
          </a:xfrm>
          <a:prstGeom prst="rect">
            <a:avLst/>
          </a:prstGeom>
        </p:spPr>
      </p:pic>
      <p:pic>
        <p:nvPicPr>
          <p:cNvPr id="11" name="Picture 10">
            <a:extLst>
              <a:ext uri="{FF2B5EF4-FFF2-40B4-BE49-F238E27FC236}">
                <a16:creationId xmlns:a16="http://schemas.microsoft.com/office/drawing/2014/main" id="{644178EE-7D65-41CF-BCBC-5411180E7ED4}"/>
              </a:ext>
            </a:extLst>
          </p:cNvPr>
          <p:cNvPicPr>
            <a:picLocks noChangeAspect="1"/>
          </p:cNvPicPr>
          <p:nvPr/>
        </p:nvPicPr>
        <p:blipFill rotWithShape="1">
          <a:blip r:embed="rId5"/>
          <a:srcRect r="2591"/>
          <a:stretch/>
        </p:blipFill>
        <p:spPr>
          <a:xfrm>
            <a:off x="663102" y="902132"/>
            <a:ext cx="10296525" cy="5670550"/>
          </a:xfrm>
          <a:prstGeom prst="rect">
            <a:avLst/>
          </a:prstGeom>
        </p:spPr>
      </p:pic>
      <p:sp>
        <p:nvSpPr>
          <p:cNvPr id="12" name="Rectangle: Rounded Corners 11">
            <a:extLst>
              <a:ext uri="{FF2B5EF4-FFF2-40B4-BE49-F238E27FC236}">
                <a16:creationId xmlns:a16="http://schemas.microsoft.com/office/drawing/2014/main" id="{8AACDDAE-F4BF-4A45-9122-AE63505D1D96}"/>
              </a:ext>
            </a:extLst>
          </p:cNvPr>
          <p:cNvSpPr/>
          <p:nvPr/>
        </p:nvSpPr>
        <p:spPr>
          <a:xfrm>
            <a:off x="8172450" y="4991100"/>
            <a:ext cx="1228725" cy="81057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CB10B03-5C86-4427-9E43-AF19C51F2E91}"/>
              </a:ext>
            </a:extLst>
          </p:cNvPr>
          <p:cNvPicPr>
            <a:picLocks noChangeAspect="1"/>
          </p:cNvPicPr>
          <p:nvPr/>
        </p:nvPicPr>
        <p:blipFill>
          <a:blip r:embed="rId6"/>
          <a:stretch>
            <a:fillRect/>
          </a:stretch>
        </p:blipFill>
        <p:spPr>
          <a:xfrm>
            <a:off x="8205516" y="1913104"/>
            <a:ext cx="2087088" cy="28456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332528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31ECD-173B-4A44-BD60-172F73F344DF}"/>
              </a:ext>
            </a:extLst>
          </p:cNvPr>
          <p:cNvSpPr>
            <a:spLocks noGrp="1"/>
          </p:cNvSpPr>
          <p:nvPr>
            <p:ph idx="1"/>
          </p:nvPr>
        </p:nvSpPr>
        <p:spPr>
          <a:xfrm>
            <a:off x="663102" y="133615"/>
            <a:ext cx="7741596" cy="810570"/>
          </a:xfrm>
        </p:spPr>
        <p:txBody>
          <a:bodyPr/>
          <a:lstStyle/>
          <a:p>
            <a:r>
              <a:rPr lang="en-US" altLang="zh-CN" dirty="0"/>
              <a:t>4.Background music</a:t>
            </a:r>
            <a:endParaRPr lang="en-US" dirty="0"/>
          </a:p>
        </p:txBody>
      </p:sp>
      <p:pic>
        <p:nvPicPr>
          <p:cNvPr id="18" name="Graphic 17" descr="Headphones">
            <a:extLst>
              <a:ext uri="{FF2B5EF4-FFF2-40B4-BE49-F238E27FC236}">
                <a16:creationId xmlns:a16="http://schemas.microsoft.com/office/drawing/2014/main" id="{160A09E5-01D1-45FC-825F-33A1FDB21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8982" y="1817277"/>
            <a:ext cx="723124" cy="723124"/>
          </a:xfrm>
          <a:prstGeom prst="rect">
            <a:avLst/>
          </a:prstGeom>
        </p:spPr>
      </p:pic>
      <p:pic>
        <p:nvPicPr>
          <p:cNvPr id="19" name="Graphic 18" descr="Headphones">
            <a:extLst>
              <a:ext uri="{FF2B5EF4-FFF2-40B4-BE49-F238E27FC236}">
                <a16:creationId xmlns:a16="http://schemas.microsoft.com/office/drawing/2014/main" id="{916CAA3B-3E5B-46EE-AE4A-84D19BAC5D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9406" y="2601276"/>
            <a:ext cx="723124" cy="723124"/>
          </a:xfrm>
          <a:prstGeom prst="rect">
            <a:avLst/>
          </a:prstGeom>
        </p:spPr>
      </p:pic>
      <p:pic>
        <p:nvPicPr>
          <p:cNvPr id="20" name="Graphic 19" descr="Headphones">
            <a:extLst>
              <a:ext uri="{FF2B5EF4-FFF2-40B4-BE49-F238E27FC236}">
                <a16:creationId xmlns:a16="http://schemas.microsoft.com/office/drawing/2014/main" id="{A95491BA-78D8-467A-8AA9-26B6248A8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0975" y="3375845"/>
            <a:ext cx="723124" cy="723124"/>
          </a:xfrm>
          <a:prstGeom prst="rect">
            <a:avLst/>
          </a:prstGeom>
        </p:spPr>
      </p:pic>
      <p:pic>
        <p:nvPicPr>
          <p:cNvPr id="21" name="Graphic 20" descr="Headphones">
            <a:extLst>
              <a:ext uri="{FF2B5EF4-FFF2-40B4-BE49-F238E27FC236}">
                <a16:creationId xmlns:a16="http://schemas.microsoft.com/office/drawing/2014/main" id="{C4DA027E-FA2B-4D14-BA46-8B66A5FBF0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1398" y="4197549"/>
            <a:ext cx="723124" cy="723124"/>
          </a:xfrm>
          <a:prstGeom prst="rect">
            <a:avLst/>
          </a:prstGeom>
        </p:spPr>
      </p:pic>
      <p:pic>
        <p:nvPicPr>
          <p:cNvPr id="6" name="Picture 5">
            <a:extLst>
              <a:ext uri="{FF2B5EF4-FFF2-40B4-BE49-F238E27FC236}">
                <a16:creationId xmlns:a16="http://schemas.microsoft.com/office/drawing/2014/main" id="{261CEE0E-885E-480A-B61F-491056C5E3FC}"/>
              </a:ext>
            </a:extLst>
          </p:cNvPr>
          <p:cNvPicPr>
            <a:picLocks noChangeAspect="1"/>
          </p:cNvPicPr>
          <p:nvPr/>
        </p:nvPicPr>
        <p:blipFill>
          <a:blip r:embed="rId5"/>
          <a:stretch>
            <a:fillRect/>
          </a:stretch>
        </p:blipFill>
        <p:spPr>
          <a:xfrm>
            <a:off x="936781" y="670039"/>
            <a:ext cx="10032332" cy="5649121"/>
          </a:xfrm>
          <a:prstGeom prst="rect">
            <a:avLst/>
          </a:prstGeom>
        </p:spPr>
      </p:pic>
      <p:pic>
        <p:nvPicPr>
          <p:cNvPr id="10" name="Graphic 9" descr="Headphones">
            <a:extLst>
              <a:ext uri="{FF2B5EF4-FFF2-40B4-BE49-F238E27FC236}">
                <a16:creationId xmlns:a16="http://schemas.microsoft.com/office/drawing/2014/main" id="{E49A3F59-4917-4F73-AAC3-881C8E2367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0413" y="1094153"/>
            <a:ext cx="723124" cy="723124"/>
          </a:xfrm>
          <a:prstGeom prst="rect">
            <a:avLst/>
          </a:prstGeom>
        </p:spPr>
      </p:pic>
      <p:pic>
        <p:nvPicPr>
          <p:cNvPr id="11" name="Picture 10">
            <a:extLst>
              <a:ext uri="{FF2B5EF4-FFF2-40B4-BE49-F238E27FC236}">
                <a16:creationId xmlns:a16="http://schemas.microsoft.com/office/drawing/2014/main" id="{F0F25670-54A6-4138-9DA7-46EB8D04D8BF}"/>
              </a:ext>
            </a:extLst>
          </p:cNvPr>
          <p:cNvPicPr>
            <a:picLocks noChangeAspect="1"/>
          </p:cNvPicPr>
          <p:nvPr/>
        </p:nvPicPr>
        <p:blipFill>
          <a:blip r:embed="rId8"/>
          <a:stretch>
            <a:fillRect/>
          </a:stretch>
        </p:blipFill>
        <p:spPr>
          <a:xfrm>
            <a:off x="9253537" y="1137277"/>
            <a:ext cx="1562100" cy="619125"/>
          </a:xfrm>
          <a:prstGeom prst="rect">
            <a:avLst/>
          </a:prstGeom>
        </p:spPr>
      </p:pic>
      <p:pic>
        <p:nvPicPr>
          <p:cNvPr id="16" name="Graphic 15" descr="Headphones">
            <a:extLst>
              <a:ext uri="{FF2B5EF4-FFF2-40B4-BE49-F238E27FC236}">
                <a16:creationId xmlns:a16="http://schemas.microsoft.com/office/drawing/2014/main" id="{FF5BE3ED-9C35-461F-8485-9EE911F140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0413" y="1887582"/>
            <a:ext cx="723124" cy="723124"/>
          </a:xfrm>
          <a:prstGeom prst="rect">
            <a:avLst/>
          </a:prstGeom>
        </p:spPr>
      </p:pic>
      <p:pic>
        <p:nvPicPr>
          <p:cNvPr id="17" name="Picture 16">
            <a:extLst>
              <a:ext uri="{FF2B5EF4-FFF2-40B4-BE49-F238E27FC236}">
                <a16:creationId xmlns:a16="http://schemas.microsoft.com/office/drawing/2014/main" id="{EC1C6FFE-1B05-49A5-833B-7A76C346D520}"/>
              </a:ext>
            </a:extLst>
          </p:cNvPr>
          <p:cNvPicPr>
            <a:picLocks noChangeAspect="1"/>
          </p:cNvPicPr>
          <p:nvPr/>
        </p:nvPicPr>
        <p:blipFill>
          <a:blip r:embed="rId8"/>
          <a:stretch>
            <a:fillRect/>
          </a:stretch>
        </p:blipFill>
        <p:spPr>
          <a:xfrm>
            <a:off x="9253537" y="1930706"/>
            <a:ext cx="1562100" cy="619125"/>
          </a:xfrm>
          <a:prstGeom prst="rect">
            <a:avLst/>
          </a:prstGeom>
        </p:spPr>
      </p:pic>
      <p:pic>
        <p:nvPicPr>
          <p:cNvPr id="22" name="Graphic 21" descr="Headphones">
            <a:extLst>
              <a:ext uri="{FF2B5EF4-FFF2-40B4-BE49-F238E27FC236}">
                <a16:creationId xmlns:a16="http://schemas.microsoft.com/office/drawing/2014/main" id="{44003ACE-51C4-4A68-836D-B5169B1800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4432" y="2733568"/>
            <a:ext cx="723124" cy="723124"/>
          </a:xfrm>
          <a:prstGeom prst="rect">
            <a:avLst/>
          </a:prstGeom>
        </p:spPr>
      </p:pic>
      <p:pic>
        <p:nvPicPr>
          <p:cNvPr id="23" name="Picture 22">
            <a:extLst>
              <a:ext uri="{FF2B5EF4-FFF2-40B4-BE49-F238E27FC236}">
                <a16:creationId xmlns:a16="http://schemas.microsoft.com/office/drawing/2014/main" id="{631F4AF7-0AA1-47DC-A6A1-2BA897D969F0}"/>
              </a:ext>
            </a:extLst>
          </p:cNvPr>
          <p:cNvPicPr>
            <a:picLocks noChangeAspect="1"/>
          </p:cNvPicPr>
          <p:nvPr/>
        </p:nvPicPr>
        <p:blipFill>
          <a:blip r:embed="rId8"/>
          <a:stretch>
            <a:fillRect/>
          </a:stretch>
        </p:blipFill>
        <p:spPr>
          <a:xfrm>
            <a:off x="9247556" y="2776692"/>
            <a:ext cx="1562100" cy="619125"/>
          </a:xfrm>
          <a:prstGeom prst="rect">
            <a:avLst/>
          </a:prstGeom>
        </p:spPr>
      </p:pic>
      <p:pic>
        <p:nvPicPr>
          <p:cNvPr id="24" name="Graphic 23" descr="Headphones">
            <a:extLst>
              <a:ext uri="{FF2B5EF4-FFF2-40B4-BE49-F238E27FC236}">
                <a16:creationId xmlns:a16="http://schemas.microsoft.com/office/drawing/2014/main" id="{5E1C0FBE-8010-4829-B55F-628D42C644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4432" y="3588984"/>
            <a:ext cx="723124" cy="723124"/>
          </a:xfrm>
          <a:prstGeom prst="rect">
            <a:avLst/>
          </a:prstGeom>
        </p:spPr>
      </p:pic>
      <p:pic>
        <p:nvPicPr>
          <p:cNvPr id="25" name="Picture 24">
            <a:extLst>
              <a:ext uri="{FF2B5EF4-FFF2-40B4-BE49-F238E27FC236}">
                <a16:creationId xmlns:a16="http://schemas.microsoft.com/office/drawing/2014/main" id="{689FB225-D2D4-43CC-9E82-AE5913C31060}"/>
              </a:ext>
            </a:extLst>
          </p:cNvPr>
          <p:cNvPicPr>
            <a:picLocks noChangeAspect="1"/>
          </p:cNvPicPr>
          <p:nvPr/>
        </p:nvPicPr>
        <p:blipFill>
          <a:blip r:embed="rId8"/>
          <a:stretch>
            <a:fillRect/>
          </a:stretch>
        </p:blipFill>
        <p:spPr>
          <a:xfrm>
            <a:off x="9247556" y="3632108"/>
            <a:ext cx="1562100" cy="619125"/>
          </a:xfrm>
          <a:prstGeom prst="rect">
            <a:avLst/>
          </a:prstGeom>
        </p:spPr>
      </p:pic>
    </p:spTree>
    <p:extLst>
      <p:ext uri="{BB962C8B-B14F-4D97-AF65-F5344CB8AC3E}">
        <p14:creationId xmlns:p14="http://schemas.microsoft.com/office/powerpoint/2010/main" val="265069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31ECD-173B-4A44-BD60-172F73F344DF}"/>
              </a:ext>
            </a:extLst>
          </p:cNvPr>
          <p:cNvSpPr>
            <a:spLocks noGrp="1"/>
          </p:cNvSpPr>
          <p:nvPr>
            <p:ph idx="1"/>
          </p:nvPr>
        </p:nvSpPr>
        <p:spPr>
          <a:xfrm>
            <a:off x="663102" y="133615"/>
            <a:ext cx="7741596" cy="810570"/>
          </a:xfrm>
        </p:spPr>
        <p:txBody>
          <a:bodyPr/>
          <a:lstStyle/>
          <a:p>
            <a:r>
              <a:rPr lang="en-US" altLang="zh-CN" dirty="0"/>
              <a:t>5.Theme Song</a:t>
            </a:r>
            <a:endParaRPr lang="en-US" dirty="0"/>
          </a:p>
        </p:txBody>
      </p:sp>
      <p:pic>
        <p:nvPicPr>
          <p:cNvPr id="6" name="Picture 5">
            <a:extLst>
              <a:ext uri="{FF2B5EF4-FFF2-40B4-BE49-F238E27FC236}">
                <a16:creationId xmlns:a16="http://schemas.microsoft.com/office/drawing/2014/main" id="{166453F8-8F4C-4DB7-9404-4499B48F4379}"/>
              </a:ext>
            </a:extLst>
          </p:cNvPr>
          <p:cNvPicPr>
            <a:picLocks noChangeAspect="1"/>
          </p:cNvPicPr>
          <p:nvPr/>
        </p:nvPicPr>
        <p:blipFill>
          <a:blip r:embed="rId3"/>
          <a:stretch>
            <a:fillRect/>
          </a:stretch>
        </p:blipFill>
        <p:spPr>
          <a:xfrm>
            <a:off x="156884" y="1496948"/>
            <a:ext cx="2796432" cy="4778668"/>
          </a:xfrm>
          <a:prstGeom prst="rect">
            <a:avLst/>
          </a:prstGeom>
        </p:spPr>
      </p:pic>
      <p:sp>
        <p:nvSpPr>
          <p:cNvPr id="7" name="TextBox 6">
            <a:extLst>
              <a:ext uri="{FF2B5EF4-FFF2-40B4-BE49-F238E27FC236}">
                <a16:creationId xmlns:a16="http://schemas.microsoft.com/office/drawing/2014/main" id="{E8B41E9C-1213-4A95-B3F0-FDCCDB1A22CE}"/>
              </a:ext>
            </a:extLst>
          </p:cNvPr>
          <p:cNvSpPr txBox="1"/>
          <p:nvPr/>
        </p:nvSpPr>
        <p:spPr>
          <a:xfrm>
            <a:off x="373529" y="1019784"/>
            <a:ext cx="10864064" cy="369332"/>
          </a:xfrm>
          <a:prstGeom prst="rect">
            <a:avLst/>
          </a:prstGeom>
          <a:noFill/>
        </p:spPr>
        <p:txBody>
          <a:bodyPr wrap="none" rtlCol="0">
            <a:spAutoFit/>
          </a:bodyPr>
          <a:lstStyle/>
          <a:p>
            <a:r>
              <a:rPr lang="en-US" dirty="0"/>
              <a:t>Storyboard           +     emotion      +           keyword   +        transition        …..         =              </a:t>
            </a:r>
            <a:r>
              <a:rPr lang="en-US" altLang="zh-CN" dirty="0"/>
              <a:t>Theme Song                 =</a:t>
            </a:r>
            <a:endParaRPr lang="en-US" dirty="0"/>
          </a:p>
        </p:txBody>
      </p:sp>
      <p:pic>
        <p:nvPicPr>
          <p:cNvPr id="9" name="Picture 8">
            <a:extLst>
              <a:ext uri="{FF2B5EF4-FFF2-40B4-BE49-F238E27FC236}">
                <a16:creationId xmlns:a16="http://schemas.microsoft.com/office/drawing/2014/main" id="{CDDF591A-8769-4B6F-A4DE-42DEA78252FD}"/>
              </a:ext>
            </a:extLst>
          </p:cNvPr>
          <p:cNvPicPr>
            <a:picLocks noChangeAspect="1"/>
          </p:cNvPicPr>
          <p:nvPr/>
        </p:nvPicPr>
        <p:blipFill>
          <a:blip r:embed="rId4"/>
          <a:stretch>
            <a:fillRect/>
          </a:stretch>
        </p:blipFill>
        <p:spPr>
          <a:xfrm>
            <a:off x="3111974" y="1526009"/>
            <a:ext cx="4046946" cy="1014392"/>
          </a:xfrm>
          <a:prstGeom prst="rect">
            <a:avLst/>
          </a:prstGeom>
        </p:spPr>
      </p:pic>
      <p:pic>
        <p:nvPicPr>
          <p:cNvPr id="10" name="Picture 9">
            <a:extLst>
              <a:ext uri="{FF2B5EF4-FFF2-40B4-BE49-F238E27FC236}">
                <a16:creationId xmlns:a16="http://schemas.microsoft.com/office/drawing/2014/main" id="{F8BB3941-AE25-4368-A553-4A747C94AFFA}"/>
              </a:ext>
            </a:extLst>
          </p:cNvPr>
          <p:cNvPicPr>
            <a:picLocks noChangeAspect="1"/>
          </p:cNvPicPr>
          <p:nvPr/>
        </p:nvPicPr>
        <p:blipFill>
          <a:blip r:embed="rId5"/>
          <a:stretch>
            <a:fillRect/>
          </a:stretch>
        </p:blipFill>
        <p:spPr>
          <a:xfrm>
            <a:off x="3065075" y="3201709"/>
            <a:ext cx="4474750" cy="3522676"/>
          </a:xfrm>
          <a:prstGeom prst="rect">
            <a:avLst/>
          </a:prstGeom>
        </p:spPr>
      </p:pic>
      <p:pic>
        <p:nvPicPr>
          <p:cNvPr id="18" name="Graphic 17" descr="Headphones">
            <a:extLst>
              <a:ext uri="{FF2B5EF4-FFF2-40B4-BE49-F238E27FC236}">
                <a16:creationId xmlns:a16="http://schemas.microsoft.com/office/drawing/2014/main" id="{160A09E5-01D1-45FC-825F-33A1FDB218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9671" y="2276014"/>
            <a:ext cx="552329" cy="552329"/>
          </a:xfrm>
          <a:prstGeom prst="rect">
            <a:avLst/>
          </a:prstGeom>
        </p:spPr>
      </p:pic>
      <p:pic>
        <p:nvPicPr>
          <p:cNvPr id="4" name="Graphic 3" descr="Open book">
            <a:extLst>
              <a:ext uri="{FF2B5EF4-FFF2-40B4-BE49-F238E27FC236}">
                <a16:creationId xmlns:a16="http://schemas.microsoft.com/office/drawing/2014/main" id="{A0E872A6-4536-4AA8-B6BA-4D1EB49E3E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39671" y="3333953"/>
            <a:ext cx="552329" cy="552329"/>
          </a:xfrm>
          <a:prstGeom prst="rect">
            <a:avLst/>
          </a:prstGeom>
        </p:spPr>
      </p:pic>
      <p:pic>
        <p:nvPicPr>
          <p:cNvPr id="8" name="Graphic 7" descr="Music notation">
            <a:extLst>
              <a:ext uri="{FF2B5EF4-FFF2-40B4-BE49-F238E27FC236}">
                <a16:creationId xmlns:a16="http://schemas.microsoft.com/office/drawing/2014/main" id="{4AF4F670-5918-46D3-9E8C-76D079421D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81702" y="4148831"/>
            <a:ext cx="668266" cy="668266"/>
          </a:xfrm>
          <a:prstGeom prst="rect">
            <a:avLst/>
          </a:prstGeom>
        </p:spPr>
      </p:pic>
      <p:pic>
        <p:nvPicPr>
          <p:cNvPr id="2" name="Picture 1">
            <a:extLst>
              <a:ext uri="{FF2B5EF4-FFF2-40B4-BE49-F238E27FC236}">
                <a16:creationId xmlns:a16="http://schemas.microsoft.com/office/drawing/2014/main" id="{EC03E9E1-44F6-4511-BF33-4F4272037E8F}"/>
              </a:ext>
            </a:extLst>
          </p:cNvPr>
          <p:cNvPicPr>
            <a:picLocks noChangeAspect="1"/>
          </p:cNvPicPr>
          <p:nvPr/>
        </p:nvPicPr>
        <p:blipFill>
          <a:blip r:embed="rId12"/>
          <a:stretch>
            <a:fillRect/>
          </a:stretch>
        </p:blipFill>
        <p:spPr>
          <a:xfrm>
            <a:off x="7747300" y="2317927"/>
            <a:ext cx="3511466" cy="2584379"/>
          </a:xfrm>
          <a:prstGeom prst="rect">
            <a:avLst/>
          </a:prstGeom>
        </p:spPr>
      </p:pic>
      <p:pic>
        <p:nvPicPr>
          <p:cNvPr id="5" name="Picture 4">
            <a:extLst>
              <a:ext uri="{FF2B5EF4-FFF2-40B4-BE49-F238E27FC236}">
                <a16:creationId xmlns:a16="http://schemas.microsoft.com/office/drawing/2014/main" id="{70640476-DCBB-4728-9F7C-988F3B06C176}"/>
              </a:ext>
            </a:extLst>
          </p:cNvPr>
          <p:cNvPicPr>
            <a:picLocks noChangeAspect="1"/>
          </p:cNvPicPr>
          <p:nvPr/>
        </p:nvPicPr>
        <p:blipFill rotWithShape="1">
          <a:blip r:embed="rId13"/>
          <a:srcRect r="58081"/>
          <a:stretch/>
        </p:blipFill>
        <p:spPr>
          <a:xfrm>
            <a:off x="3111974" y="2677294"/>
            <a:ext cx="3854434" cy="593220"/>
          </a:xfrm>
          <a:prstGeom prst="rect">
            <a:avLst/>
          </a:prstGeom>
        </p:spPr>
      </p:pic>
      <p:sp>
        <p:nvSpPr>
          <p:cNvPr id="11" name="TextBox 10">
            <a:extLst>
              <a:ext uri="{FF2B5EF4-FFF2-40B4-BE49-F238E27FC236}">
                <a16:creationId xmlns:a16="http://schemas.microsoft.com/office/drawing/2014/main" id="{6ED721DB-DB8B-45CE-BA05-F01FD80C0CC6}"/>
              </a:ext>
            </a:extLst>
          </p:cNvPr>
          <p:cNvSpPr txBox="1"/>
          <p:nvPr/>
        </p:nvSpPr>
        <p:spPr>
          <a:xfrm>
            <a:off x="11367215" y="692440"/>
            <a:ext cx="744114" cy="923330"/>
          </a:xfrm>
          <a:prstGeom prst="rect">
            <a:avLst/>
          </a:prstGeom>
          <a:noFill/>
        </p:spPr>
        <p:txBody>
          <a:bodyPr wrap="none" rtlCol="0">
            <a:spAutoFit/>
          </a:bodyPr>
          <a:lstStyle/>
          <a:p>
            <a:r>
              <a:rPr lang="en-US" dirty="0"/>
              <a:t>Music</a:t>
            </a:r>
          </a:p>
          <a:p>
            <a:r>
              <a:rPr lang="en-US" dirty="0"/>
              <a:t>Lyrics</a:t>
            </a:r>
          </a:p>
          <a:p>
            <a:r>
              <a:rPr lang="en-US" dirty="0"/>
              <a:t>Voice</a:t>
            </a:r>
          </a:p>
        </p:txBody>
      </p:sp>
    </p:spTree>
    <p:extLst>
      <p:ext uri="{BB962C8B-B14F-4D97-AF65-F5344CB8AC3E}">
        <p14:creationId xmlns:p14="http://schemas.microsoft.com/office/powerpoint/2010/main" val="3486837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E12C-1409-44E8-A59B-6A92A83C5ED3}"/>
              </a:ext>
            </a:extLst>
          </p:cNvPr>
          <p:cNvSpPr>
            <a:spLocks noGrp="1"/>
          </p:cNvSpPr>
          <p:nvPr>
            <p:ph type="title"/>
          </p:nvPr>
        </p:nvSpPr>
        <p:spPr/>
        <p:txBody>
          <a:bodyPr/>
          <a:lstStyle/>
          <a:p>
            <a:r>
              <a:rPr lang="en-US" dirty="0"/>
              <a:t>6.Movie Trailer</a:t>
            </a:r>
          </a:p>
        </p:txBody>
      </p:sp>
      <p:pic>
        <p:nvPicPr>
          <p:cNvPr id="4" name="Picture 3">
            <a:extLst>
              <a:ext uri="{FF2B5EF4-FFF2-40B4-BE49-F238E27FC236}">
                <a16:creationId xmlns:a16="http://schemas.microsoft.com/office/drawing/2014/main" id="{19747573-A044-4523-8A7C-6F35ECE09F16}"/>
              </a:ext>
            </a:extLst>
          </p:cNvPr>
          <p:cNvPicPr>
            <a:picLocks noChangeAspect="1"/>
          </p:cNvPicPr>
          <p:nvPr/>
        </p:nvPicPr>
        <p:blipFill>
          <a:blip r:embed="rId3"/>
          <a:stretch>
            <a:fillRect/>
          </a:stretch>
        </p:blipFill>
        <p:spPr>
          <a:xfrm>
            <a:off x="970801" y="1295083"/>
            <a:ext cx="9354299" cy="4715532"/>
          </a:xfrm>
          <a:prstGeom prst="rect">
            <a:avLst/>
          </a:prstGeom>
        </p:spPr>
      </p:pic>
    </p:spTree>
    <p:extLst>
      <p:ext uri="{BB962C8B-B14F-4D97-AF65-F5344CB8AC3E}">
        <p14:creationId xmlns:p14="http://schemas.microsoft.com/office/powerpoint/2010/main" val="2249771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645</Words>
  <Application>Microsoft Office PowerPoint</Application>
  <PresentationFormat>Widescreen</PresentationFormat>
  <Paragraphs>84</Paragraphs>
  <Slides>14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6.Movie Trailer</vt:lpstr>
      <vt:lpstr>PowerPoint Presentation</vt:lpstr>
      <vt:lpstr>Technology</vt:lpstr>
      <vt:lpstr>Part3: Technology</vt:lpstr>
      <vt:lpstr>What Can I Bring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Master/Video++</dc:title>
  <dc:creator>Siying Guo</dc:creator>
  <cp:lastModifiedBy>Siying Guo</cp:lastModifiedBy>
  <cp:revision>4</cp:revision>
  <dcterms:created xsi:type="dcterms:W3CDTF">2019-07-19T09:54:49Z</dcterms:created>
  <dcterms:modified xsi:type="dcterms:W3CDTF">2019-08-26T03:39:45Z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siguo@microsoft.com</vt:lpwstr>
  </property>
  <property fmtid="{D5CDD505-2E9C-101B-9397-08002B2CF9AE}" pid="5" name="MSIP_Label_f42aa342-8706-4288-bd11-ebb85995028c_SetDate">
    <vt:lpwstr>2019-07-23T08:38:29.3092090Z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0ba0798d-521b-4f0a-beb6-6a33b470fde1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